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7" r:id="rId4"/>
    <p:sldId id="258" r:id="rId5"/>
    <p:sldId id="266" r:id="rId6"/>
    <p:sldId id="260" r:id="rId7"/>
    <p:sldId id="261" r:id="rId8"/>
    <p:sldId id="264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4" autoAdjust="0"/>
    <p:restoredTop sz="89265" autoAdjust="0"/>
  </p:normalViewPr>
  <p:slideViewPr>
    <p:cSldViewPr snapToGrid="0" showGuides="1">
      <p:cViewPr varScale="1">
        <p:scale>
          <a:sx n="77" d="100"/>
          <a:sy n="77" d="100"/>
        </p:scale>
        <p:origin x="852" y="96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A1A6D-5E3B-4CDD-9097-3E6E1C743EA3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7479D-8EF0-4DCC-AD86-3ED583F94C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134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7479D-8EF0-4DCC-AD86-3ED583F94CF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507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Increasingly</a:t>
            </a:r>
            <a:r>
              <a:rPr lang="en-GB" baseline="0" dirty="0" smtClean="0"/>
              <a:t> being placed in geographically disparate regions as indicated by the various Data </a:t>
            </a:r>
            <a:r>
              <a:rPr lang="en-GB" baseline="0" dirty="0" err="1" smtClean="0"/>
              <a:t>Centers</a:t>
            </a:r>
            <a:r>
              <a:rPr lang="en-GB" baseline="0" dirty="0" smtClean="0"/>
              <a:t> abbreviated as DC in the figure on the right. </a:t>
            </a:r>
          </a:p>
          <a:p>
            <a:r>
              <a:rPr lang="en-GB" baseline="0" dirty="0" smtClean="0"/>
              <a:t>Need for light-weight…. Answers. These mechanisms can be placed in Data Analysts machines so that the analysts can directly issue queries in their local machine.</a:t>
            </a:r>
          </a:p>
          <a:p>
            <a:r>
              <a:rPr lang="en-GB" baseline="0" dirty="0" smtClean="0"/>
              <a:t>But how are those mechanisms built, Can we take advantage of past queries to estimate 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7479D-8EF0-4DCC-AD86-3ED583F94CF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67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Talk</a:t>
            </a:r>
            <a:r>
              <a:rPr lang="en-GB" baseline="0" dirty="0" smtClean="0"/>
              <a:t> about training process and then prediction process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7479D-8EF0-4DCC-AD86-3ED583F94CF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352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</a:t>
            </a:r>
            <a:r>
              <a:rPr lang="en-GB" baseline="0" dirty="0" smtClean="0"/>
              <a:t> each query we get an estimate of its errors. Using a variant of CUSUM we monitor the probability distribution of the estimated errors and are able to identify when that probability distribution is shifting. This is a signal that tells us that most likely the query patterns have changed.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7479D-8EF0-4DCC-AD86-3ED583F94CF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678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Once CDM</a:t>
            </a:r>
            <a:r>
              <a:rPr lang="en-GB" baseline="0" dirty="0" smtClean="0"/>
              <a:t> has fired then that means the patterns for model have changed and it needs to be adapted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7479D-8EF0-4DCC-AD86-3ED583F94CF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513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70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820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5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40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12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87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6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002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267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57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63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DA33B-5F1D-4BFD-A179-1D3923ED9720}" type="datetimeFigureOut">
              <a:rPr lang="en-GB" smtClean="0"/>
              <a:t>02/12/2019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279AB-665C-4860-8A4D-167929EFC3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61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4.m4a"/><Relationship Id="rId7" Type="http://schemas.openxmlformats.org/officeDocument/2006/relationships/image" Target="../media/image5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7.m4a"/><Relationship Id="rId16" Type="http://schemas.openxmlformats.org/officeDocument/2006/relationships/image" Target="../media/image24.png"/><Relationship Id="rId1" Type="http://schemas.microsoft.com/office/2007/relationships/media" Target="../media/media7.m4a"/><Relationship Id="rId6" Type="http://schemas.openxmlformats.org/officeDocument/2006/relationships/image" Target="../media/image80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Aggregate Query Prediction under Dynamic Workloads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Fotis Savva</a:t>
            </a:r>
            <a:r>
              <a:rPr lang="en-GB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GB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Christos Anagnostopoulos, Peter Triantafillou</a:t>
            </a:r>
          </a:p>
          <a:p>
            <a:r>
              <a:rPr lang="en-GB" b="1" dirty="0" smtClean="0"/>
              <a:t>IEEE Big Data 2019 @ Dec 9-12 , Los Angeles, CA, USA</a:t>
            </a:r>
            <a:endParaRPr lang="en-GB" b="1" dirty="0"/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2DFF4541-77F9-41EC-A11E-09E9DF4D0B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2675" y="-329195"/>
            <a:ext cx="11297728" cy="1359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411" y="-181476"/>
            <a:ext cx="5334000" cy="16383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4"/>
    </mc:Choice>
    <mc:Fallback>
      <p:transition spd="slow" advTm="2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 for you attention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Please direct all your questions at : f.savva.1@research.gla.ac.uk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6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3"/>
    </mc:Choice>
    <mc:Fallback>
      <p:transition spd="slow" advTm="9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96" x="7535863" y="6194425"/>
          <p14:tracePt t="6507" x="7489825" y="6126163"/>
          <p14:tracePt t="6517" x="7451725" y="6049963"/>
          <p14:tracePt t="6527" x="7383463" y="5883275"/>
          <p14:tracePt t="6539" x="7307263" y="5654675"/>
          <p14:tracePt t="6559" x="7185025" y="5432425"/>
          <p14:tracePt t="6579" x="7064375" y="5211763"/>
          <p14:tracePt t="6599" x="6964363" y="5113338"/>
          <p14:tracePt t="6619" x="6918325" y="5089525"/>
          <p14:tracePt t="6640" x="6904038" y="5075238"/>
          <p14:tracePt t="6659" x="6858000" y="5075238"/>
          <p14:tracePt t="6679" x="6811963" y="5051425"/>
          <p14:tracePt t="6700" x="6789738" y="5051425"/>
          <p14:tracePt t="6720" x="6781800" y="5045075"/>
          <p14:tracePt t="6739" x="6765925" y="5037138"/>
          <p14:tracePt t="6759" x="6727825" y="5029200"/>
          <p14:tracePt t="6780" x="6705600" y="4999038"/>
          <p14:tracePt t="6800" x="6675438" y="4922838"/>
          <p14:tracePt t="6820" x="6637338" y="4778375"/>
          <p14:tracePt t="6839" x="6575425" y="4648200"/>
          <p14:tracePt t="6859" x="6507163" y="4335463"/>
          <p14:tracePt t="6880" x="6484938" y="4191000"/>
          <p14:tracePt t="6899" x="6454775" y="4022725"/>
          <p14:tracePt t="6919" x="6438900" y="3962400"/>
          <p14:tracePt t="6939" x="6430963" y="3954463"/>
          <p14:tracePt t="7091" x="6438900" y="3954463"/>
          <p14:tracePt t="7112" x="6454775" y="3954463"/>
          <p14:tracePt t="7122" x="6469063" y="3954463"/>
          <p14:tracePt t="7132" x="6484938" y="3954463"/>
          <p14:tracePt t="7143" x="6507163" y="3954463"/>
          <p14:tracePt t="7159" x="6561138" y="3962400"/>
          <p14:tracePt t="7179" x="6713538" y="3962400"/>
          <p14:tracePt t="7199" x="7124700" y="3962400"/>
          <p14:tracePt t="7219" x="7756525" y="3902075"/>
          <p14:tracePt t="7239" x="8404225" y="3870325"/>
          <p14:tracePt t="7259" x="8969375" y="3940175"/>
          <p14:tracePt t="7279" x="9448800" y="4030663"/>
          <p14:tracePt t="7299" x="9898063" y="4076700"/>
          <p14:tracePt t="7319" x="10112375" y="4122738"/>
          <p14:tracePt t="7339" x="10202863" y="4183063"/>
          <p14:tracePt t="7359" x="10248900" y="4206875"/>
          <p14:tracePt t="7379" x="10256838" y="4206875"/>
          <p14:tracePt t="7399" x="10256838" y="4213225"/>
          <p14:tracePt t="8829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 Overview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Data sets increase exponentially</a:t>
            </a:r>
          </a:p>
          <a:p>
            <a:r>
              <a:rPr lang="en-GB" dirty="0" smtClean="0"/>
              <a:t>They are increasingly being placed in geographically disparate regions</a:t>
            </a:r>
          </a:p>
          <a:p>
            <a:r>
              <a:rPr lang="en-GB" dirty="0" smtClean="0"/>
              <a:t>Need for </a:t>
            </a:r>
            <a:r>
              <a:rPr lang="en-GB" b="1" dirty="0" smtClean="0"/>
              <a:t>light-weight </a:t>
            </a:r>
            <a:r>
              <a:rPr lang="en-GB" dirty="0" smtClean="0"/>
              <a:t>mechanisms that are able to offer </a:t>
            </a:r>
            <a:r>
              <a:rPr lang="en-GB" b="1" dirty="0" smtClean="0"/>
              <a:t>efficient approximate </a:t>
            </a:r>
            <a:r>
              <a:rPr lang="en-GB" dirty="0" smtClean="0"/>
              <a:t>answers.</a:t>
            </a:r>
          </a:p>
          <a:p>
            <a:r>
              <a:rPr lang="en-GB" dirty="0" smtClean="0"/>
              <a:t>We can build light-weight mechanisms based on </a:t>
            </a:r>
            <a:r>
              <a:rPr lang="en-GB" u="sng" dirty="0" smtClean="0"/>
              <a:t>Query-Driven learning</a:t>
            </a:r>
            <a:endParaRPr lang="en-GB" u="sng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825625"/>
            <a:ext cx="5807686" cy="32318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37099" y="5354900"/>
            <a:ext cx="197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Analysts connect and issue queries to different Data </a:t>
            </a:r>
            <a:r>
              <a:rPr lang="en-GB" dirty="0" err="1" smtClean="0">
                <a:solidFill>
                  <a:srgbClr val="FF0000"/>
                </a:solidFill>
              </a:rPr>
              <a:t>Centers</a:t>
            </a:r>
            <a:r>
              <a:rPr lang="en-GB" dirty="0" smtClean="0">
                <a:solidFill>
                  <a:srgbClr val="FF0000"/>
                </a:solidFill>
              </a:rPr>
              <a:t> (DC)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807879" y="1528175"/>
            <a:ext cx="2242159" cy="35292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>
            <a:stCxn id="3" idx="2"/>
            <a:endCxn id="2" idx="0"/>
          </p:cNvCxnSpPr>
          <p:nvPr/>
        </p:nvCxnSpPr>
        <p:spPr>
          <a:xfrm flipH="1">
            <a:off x="10926656" y="5057450"/>
            <a:ext cx="2303" cy="2974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19800" y="566241"/>
            <a:ext cx="3043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Light weight mechanisms to be placed in Data Analysts machines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288066" y="1528175"/>
            <a:ext cx="2054268" cy="23298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4841310" y="5354900"/>
            <a:ext cx="5279721" cy="1528176"/>
            <a:chOff x="4841310" y="5354900"/>
            <a:chExt cx="5279721" cy="1528176"/>
          </a:xfrm>
        </p:grpSpPr>
        <p:sp>
          <p:nvSpPr>
            <p:cNvPr id="11" name="TextBox 10"/>
            <p:cNvSpPr txBox="1"/>
            <p:nvPr/>
          </p:nvSpPr>
          <p:spPr>
            <a:xfrm>
              <a:off x="5235880" y="5852554"/>
              <a:ext cx="48851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B05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High energy, computational, memory, monetary costs</a:t>
              </a:r>
              <a:endParaRPr lang="en-GB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2" name="Cloud 11"/>
            <p:cNvSpPr/>
            <p:nvPr/>
          </p:nvSpPr>
          <p:spPr>
            <a:xfrm>
              <a:off x="4841310" y="5354900"/>
              <a:ext cx="4947780" cy="1528176"/>
            </a:xfrm>
            <a:prstGeom prst="clou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04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89"/>
    </mc:Choice>
    <mc:Fallback>
      <p:transition spd="slow" advTm="75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3" grpId="0" animBg="1"/>
      <p:bldP spid="9" grpId="0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870" x="7970838" y="4792663"/>
          <p14:tracePt t="1905" x="7978775" y="4778375"/>
          <p14:tracePt t="1925" x="7985125" y="4770438"/>
          <p14:tracePt t="17133" x="8008938" y="4762500"/>
          <p14:tracePt t="17144" x="8069263" y="4762500"/>
          <p14:tracePt t="17153" x="8153400" y="4778375"/>
          <p14:tracePt t="17164" x="8297863" y="4838700"/>
          <p14:tracePt t="17182" x="8488363" y="4906963"/>
          <p14:tracePt t="17202" x="8999538" y="5211763"/>
          <p14:tracePt t="17221" x="9525000" y="5448300"/>
          <p14:tracePt t="17242" x="10012363" y="5540375"/>
          <p14:tracePt t="17262" x="10371138" y="5608638"/>
          <p14:tracePt t="17282" x="10553700" y="5630863"/>
          <p14:tracePt t="17302" x="10842625" y="5608638"/>
          <p14:tracePt t="17322" x="11026775" y="5554663"/>
          <p14:tracePt t="17341" x="11185525" y="5478463"/>
          <p14:tracePt t="17362" x="11345863" y="5303838"/>
          <p14:tracePt t="17382" x="11483975" y="5097463"/>
          <p14:tracePt t="17401" x="11566525" y="4975225"/>
          <p14:tracePt t="17422" x="11666538" y="4610100"/>
          <p14:tracePt t="17442" x="11811000" y="4229100"/>
          <p14:tracePt t="17461" x="12047538" y="3559175"/>
          <p14:tracePt t="17481" x="12184063" y="2827338"/>
          <p14:tracePt t="17501" x="12184063" y="2155825"/>
          <p14:tracePt t="17521" x="12169775" y="1844675"/>
          <p14:tracePt t="17541" x="12107863" y="1524000"/>
          <p14:tracePt t="17561" x="12031663" y="1120775"/>
          <p14:tracePt t="17582" x="11917363" y="968375"/>
          <p14:tracePt t="17602" x="11811000" y="936625"/>
          <p14:tracePt t="17622" x="11590338" y="922338"/>
          <p14:tracePt t="17641" x="11026775" y="982663"/>
          <p14:tracePt t="17661" x="10798175" y="1006475"/>
          <p14:tracePt t="17681" x="10553700" y="1074738"/>
          <p14:tracePt t="17701" x="10417175" y="1173163"/>
          <p14:tracePt t="17721" x="10202863" y="1371600"/>
          <p14:tracePt t="17741" x="10028238" y="1524000"/>
          <p14:tracePt t="17761" x="9974263" y="1660525"/>
          <p14:tracePt t="17781" x="9936163" y="1897063"/>
          <p14:tracePt t="17801" x="9890125" y="2003425"/>
          <p14:tracePt t="17821" x="9837738" y="2270125"/>
          <p14:tracePt t="17841" x="9821863" y="2536825"/>
          <p14:tracePt t="17861" x="9867900" y="3001963"/>
          <p14:tracePt t="17881" x="9921875" y="3382963"/>
          <p14:tracePt t="17901" x="9944100" y="3870325"/>
          <p14:tracePt t="17921" x="9974263" y="4327525"/>
          <p14:tracePt t="17941" x="10020300" y="4465638"/>
          <p14:tracePt t="17961" x="10088563" y="4670425"/>
          <p14:tracePt t="17981" x="10150475" y="4846638"/>
          <p14:tracePt t="18001" x="10240963" y="4953000"/>
          <p14:tracePt t="18021" x="10379075" y="5097463"/>
          <p14:tracePt t="18041" x="10477500" y="5165725"/>
          <p14:tracePt t="18061" x="10583863" y="5197475"/>
          <p14:tracePt t="18081" x="10668000" y="5203825"/>
          <p14:tracePt t="18101" x="10714038" y="5211763"/>
          <p14:tracePt t="18121" x="10812463" y="5211763"/>
          <p14:tracePt t="18141" x="10964863" y="5165725"/>
          <p14:tracePt t="18161" x="11109325" y="5083175"/>
          <p14:tracePt t="18181" x="11255375" y="4953000"/>
          <p14:tracePt t="18201" x="11383963" y="4822825"/>
          <p14:tracePt t="18221" x="11528425" y="4572000"/>
          <p14:tracePt t="18241" x="11642725" y="4397375"/>
          <p14:tracePt t="18261" x="11688763" y="4327525"/>
          <p14:tracePt t="18281" x="11726863" y="4206875"/>
          <p14:tracePt t="18301" x="11764963" y="3984625"/>
          <p14:tracePt t="18321" x="11780838" y="3810000"/>
          <p14:tracePt t="18341" x="11795125" y="3390900"/>
          <p14:tracePt t="18361" x="11795125" y="3192463"/>
          <p14:tracePt t="18381" x="11780838" y="2987675"/>
          <p14:tracePt t="18401" x="11704638" y="2903538"/>
          <p14:tracePt t="18421" x="11536363" y="2841625"/>
          <p14:tracePt t="18441" x="11361738" y="2735263"/>
          <p14:tracePt t="18461" x="11163300" y="2651125"/>
          <p14:tracePt t="18481" x="10950575" y="2620963"/>
          <p14:tracePt t="18501" x="10744200" y="2620963"/>
          <p14:tracePt t="18521" x="10507663" y="2636838"/>
          <p14:tracePt t="18541" x="10309225" y="2689225"/>
          <p14:tracePt t="18561" x="10080625" y="2789238"/>
          <p14:tracePt t="18581" x="10012363" y="2835275"/>
          <p14:tracePt t="18601" x="9944100" y="2873375"/>
          <p14:tracePt t="18621" x="9928225" y="2879725"/>
          <p14:tracePt t="18641" x="9913938" y="2879725"/>
          <p14:tracePt t="18661" x="9906000" y="2887663"/>
          <p14:tracePt t="18701" x="9906000" y="2895600"/>
          <p14:tracePt t="18877" x="9898063" y="2895600"/>
          <p14:tracePt t="36670" x="9898063" y="2903538"/>
          <p14:tracePt t="36710" x="9890125" y="2903538"/>
          <p14:tracePt t="36721" x="9875838" y="2903538"/>
          <p14:tracePt t="36731" x="9837738" y="2827338"/>
          <p14:tracePt t="36741" x="9761538" y="2743200"/>
          <p14:tracePt t="36757" x="9661525" y="2590800"/>
          <p14:tracePt t="36777" x="9486900" y="2125663"/>
          <p14:tracePt t="36797" x="9350375" y="1812925"/>
          <p14:tracePt t="36817" x="9136063" y="1355725"/>
          <p14:tracePt t="36837" x="8915400" y="968375"/>
          <p14:tracePt t="36857" x="8747125" y="617538"/>
          <p14:tracePt t="36877" x="8626475" y="342900"/>
          <p14:tracePt t="36897" x="8550275" y="174625"/>
          <p14:tracePt t="36917" x="8518525" y="160338"/>
          <p14:tracePt t="37263" x="8512175" y="160338"/>
          <p14:tracePt t="37283" x="8496300" y="160338"/>
          <p14:tracePt t="37293" x="8474075" y="168275"/>
          <p14:tracePt t="37303" x="8442325" y="190500"/>
          <p14:tracePt t="37317" x="8397875" y="212725"/>
          <p14:tracePt t="37337" x="8229600" y="304800"/>
          <p14:tracePt t="37357" x="8093075" y="373063"/>
          <p14:tracePt t="37377" x="7940675" y="434975"/>
          <p14:tracePt t="37397" x="7726363" y="663575"/>
          <p14:tracePt t="37417" x="7527925" y="1020763"/>
          <p14:tracePt t="37437" x="7391400" y="1181100"/>
          <p14:tracePt t="37457" x="7292975" y="1303338"/>
          <p14:tracePt t="37477" x="7239000" y="1401763"/>
          <p14:tracePt t="37497" x="7223125" y="1425575"/>
          <p14:tracePt t="37517" x="7223125" y="1470025"/>
          <p14:tracePt t="41039" x="7216775" y="1470025"/>
          <p14:tracePt t="41049" x="7200900" y="1470025"/>
          <p14:tracePt t="41059" x="7185025" y="1485900"/>
          <p14:tracePt t="41075" x="7170738" y="1493838"/>
          <p14:tracePt t="41095" x="7132638" y="1516063"/>
          <p14:tracePt t="41115" x="7086600" y="1539875"/>
          <p14:tracePt t="41136" x="7026275" y="1570038"/>
          <p14:tracePt t="41156" x="6926263" y="1668463"/>
          <p14:tracePt t="41176" x="6797675" y="1790700"/>
          <p14:tracePt t="41195" x="6697663" y="1882775"/>
          <p14:tracePt t="41216" x="6583363" y="1951038"/>
          <p14:tracePt t="41235" x="6492875" y="2019300"/>
          <p14:tracePt t="41255" x="6430963" y="2117725"/>
          <p14:tracePt t="41275" x="6392863" y="2171700"/>
          <p14:tracePt t="41296" x="6378575" y="2201863"/>
          <p14:tracePt t="41315" x="6362700" y="2217738"/>
          <p14:tracePt t="41335" x="6346825" y="2247900"/>
          <p14:tracePt t="41355" x="6332538" y="2270125"/>
          <p14:tracePt t="41376" x="6324600" y="2286000"/>
          <p14:tracePt t="41395" x="6316663" y="2301875"/>
          <p14:tracePt t="41415" x="6302375" y="2362200"/>
          <p14:tracePt t="41435" x="6286500" y="2454275"/>
          <p14:tracePt t="41455" x="6264275" y="2522538"/>
          <p14:tracePt t="41475" x="6248400" y="2582863"/>
          <p14:tracePt t="41496" x="6232525" y="2682875"/>
          <p14:tracePt t="41515" x="6226175" y="2797175"/>
          <p14:tracePt t="41535" x="6218238" y="2857500"/>
          <p14:tracePt t="41555" x="6218238" y="2903538"/>
          <p14:tracePt t="41575" x="6240463" y="3001963"/>
          <p14:tracePt t="41595" x="6264275" y="3124200"/>
          <p14:tracePt t="41615" x="6294438" y="3200400"/>
          <p14:tracePt t="41635" x="6324600" y="3260725"/>
          <p14:tracePt t="41655" x="6354763" y="3368675"/>
          <p14:tracePt t="41675" x="6416675" y="3535363"/>
          <p14:tracePt t="41695" x="6461125" y="3635375"/>
          <p14:tracePt t="41715" x="6492875" y="3717925"/>
          <p14:tracePt t="41735" x="6537325" y="3810000"/>
          <p14:tracePt t="41755" x="6591300" y="3870325"/>
          <p14:tracePt t="41775" x="6629400" y="3940175"/>
          <p14:tracePt t="41795" x="6667500" y="3978275"/>
          <p14:tracePt t="41815" x="6705600" y="4000500"/>
          <p14:tracePt t="41835" x="6727825" y="4008438"/>
          <p14:tracePt t="41855" x="6759575" y="4022725"/>
          <p14:tracePt t="41875" x="6773863" y="4030663"/>
          <p14:tracePt t="41895" x="6804025" y="4054475"/>
          <p14:tracePt t="41915" x="6850063" y="4076700"/>
          <p14:tracePt t="41935" x="6896100" y="4092575"/>
          <p14:tracePt t="41955" x="6956425" y="4122738"/>
          <p14:tracePt t="41975" x="7010400" y="4168775"/>
          <p14:tracePt t="41995" x="7064375" y="4191000"/>
          <p14:tracePt t="42015" x="7132638" y="4191000"/>
          <p14:tracePt t="42035" x="7246938" y="4191000"/>
          <p14:tracePt t="42055" x="7337425" y="4191000"/>
          <p14:tracePt t="42075" x="7429500" y="4144963"/>
          <p14:tracePt t="42095" x="7505700" y="4144963"/>
          <p14:tracePt t="42115" x="7573963" y="4130675"/>
          <p14:tracePt t="42135" x="7627938" y="4114800"/>
          <p14:tracePt t="42155" x="7673975" y="4092575"/>
          <p14:tracePt t="42175" x="7734300" y="4054475"/>
          <p14:tracePt t="42195" x="7802563" y="4016375"/>
          <p14:tracePt t="42215" x="7856538" y="3954463"/>
          <p14:tracePt t="42235" x="7916863" y="3870325"/>
          <p14:tracePt t="42255" x="7962900" y="3695700"/>
          <p14:tracePt t="42275" x="8031163" y="3527425"/>
          <p14:tracePt t="42295" x="8077200" y="3336925"/>
          <p14:tracePt t="42315" x="8099425" y="3162300"/>
          <p14:tracePt t="42335" x="8123238" y="3009900"/>
          <p14:tracePt t="42355" x="8137525" y="2917825"/>
          <p14:tracePt t="42375" x="8137525" y="2720975"/>
          <p14:tracePt t="42395" x="8145463" y="2568575"/>
          <p14:tracePt t="42415" x="8145463" y="2324100"/>
          <p14:tracePt t="42435" x="8161338" y="2133600"/>
          <p14:tracePt t="42455" x="8161338" y="1973263"/>
          <p14:tracePt t="42475" x="8137525" y="1806575"/>
          <p14:tracePt t="42495" x="8107363" y="1706563"/>
          <p14:tracePt t="42515" x="8093075" y="1654175"/>
          <p14:tracePt t="42535" x="8061325" y="1584325"/>
          <p14:tracePt t="42555" x="8031163" y="1447800"/>
          <p14:tracePt t="42575" x="8001000" y="1379538"/>
          <p14:tracePt t="42595" x="7947025" y="1311275"/>
          <p14:tracePt t="42615" x="7894638" y="1265238"/>
          <p14:tracePt t="42635" x="7832725" y="1196975"/>
          <p14:tracePt t="42655" x="7772400" y="1127125"/>
          <p14:tracePt t="42675" x="7666038" y="1050925"/>
          <p14:tracePt t="42695" x="7551738" y="998538"/>
          <p14:tracePt t="42715" x="7407275" y="952500"/>
          <p14:tracePt t="42735" x="7285038" y="936625"/>
          <p14:tracePt t="42755" x="7178675" y="936625"/>
          <p14:tracePt t="42775" x="6988175" y="968375"/>
          <p14:tracePt t="42795" x="6773863" y="1089025"/>
          <p14:tracePt t="42815" x="6621463" y="1196975"/>
          <p14:tracePt t="42835" x="6561138" y="1235075"/>
          <p14:tracePt t="42855" x="6454775" y="1311275"/>
          <p14:tracePt t="42856" x="6423025" y="1333500"/>
          <p14:tracePt t="42875" x="6384925" y="1349375"/>
          <p14:tracePt t="42895" x="6354763" y="1379538"/>
          <p14:tracePt t="42915" x="6332538" y="1401763"/>
          <p14:tracePt t="42935" x="6308725" y="1439863"/>
          <p14:tracePt t="42955" x="6302375" y="1477963"/>
          <p14:tracePt t="42975" x="6278563" y="1539875"/>
          <p14:tracePt t="42995" x="6264275" y="1630363"/>
          <p14:tracePt t="43015" x="6248400" y="1668463"/>
          <p14:tracePt t="43035" x="6240463" y="1684338"/>
          <p14:tracePt t="43055" x="6232525" y="1706563"/>
          <p14:tracePt t="43075" x="6226175" y="1760538"/>
          <p14:tracePt t="43095" x="6210300" y="1858963"/>
          <p14:tracePt t="43115" x="6202363" y="1935163"/>
          <p14:tracePt t="43135" x="6188075" y="1981200"/>
          <p14:tracePt t="43155" x="6172200" y="2103438"/>
          <p14:tracePt t="43175" x="6149975" y="2278063"/>
          <p14:tracePt t="43195" x="6142038" y="2392363"/>
          <p14:tracePt t="43215" x="6142038" y="2636838"/>
          <p14:tracePt t="43235" x="6142038" y="2811463"/>
          <p14:tracePt t="43255" x="6142038" y="3094038"/>
          <p14:tracePt t="43275" x="6142038" y="3260725"/>
          <p14:tracePt t="43295" x="6149975" y="3322638"/>
          <p14:tracePt t="43315" x="6180138" y="3406775"/>
          <p14:tracePt t="43335" x="6188075" y="3459163"/>
          <p14:tracePt t="43355" x="6218238" y="3597275"/>
          <p14:tracePt t="43356" x="6240463" y="3635375"/>
          <p14:tracePt t="43375" x="6256338" y="3649663"/>
          <p14:tracePt t="43395" x="6278563" y="3673475"/>
          <p14:tracePt t="43415" x="6302375" y="3695700"/>
          <p14:tracePt t="43435" x="6324600" y="3717925"/>
          <p14:tracePt t="43455" x="6340475" y="3741738"/>
          <p14:tracePt t="43475" x="6354763" y="3771900"/>
          <p14:tracePt t="43495" x="6378575" y="3832225"/>
          <p14:tracePt t="43515" x="6400800" y="3848100"/>
          <p14:tracePt t="43535" x="6423025" y="3870325"/>
          <p14:tracePt t="43555" x="6446838" y="3886200"/>
          <p14:tracePt t="43575" x="6477000" y="3908425"/>
          <p14:tracePt t="43595" x="6507163" y="3932238"/>
          <p14:tracePt t="43615" x="6530975" y="3932238"/>
          <p14:tracePt t="44468" x="6545263" y="3932238"/>
          <p14:tracePt t="44479" x="6545263" y="3946525"/>
          <p14:tracePt t="44489" x="6561138" y="3962400"/>
          <p14:tracePt t="44499" x="6569075" y="3978275"/>
          <p14:tracePt t="44515" x="6583363" y="3992563"/>
          <p14:tracePt t="44535" x="6621463" y="4030663"/>
          <p14:tracePt t="44555" x="6675438" y="4054475"/>
          <p14:tracePt t="44575" x="6735763" y="4076700"/>
          <p14:tracePt t="44595" x="6797675" y="4098925"/>
          <p14:tracePt t="44615" x="6896100" y="4122738"/>
          <p14:tracePt t="44635" x="6972300" y="4130675"/>
          <p14:tracePt t="44655" x="7064375" y="4130675"/>
          <p14:tracePt t="44675" x="7200900" y="4130675"/>
          <p14:tracePt t="44695" x="7307263" y="4106863"/>
          <p14:tracePt t="44715" x="7353300" y="4106863"/>
          <p14:tracePt t="44735" x="7407275" y="4098925"/>
          <p14:tracePt t="44755" x="7475538" y="4068763"/>
          <p14:tracePt t="44775" x="7543800" y="4038600"/>
          <p14:tracePt t="44795" x="7581900" y="4022725"/>
          <p14:tracePt t="44815" x="7658100" y="3916363"/>
          <p14:tracePt t="44835" x="7718425" y="3863975"/>
          <p14:tracePt t="44855" x="7794625" y="3802063"/>
          <p14:tracePt t="44875" x="7878763" y="3725863"/>
          <p14:tracePt t="44895" x="7954963" y="3657600"/>
          <p14:tracePt t="44915" x="8023225" y="3513138"/>
          <p14:tracePt t="44935" x="8093075" y="3406775"/>
          <p14:tracePt t="44955" x="8153400" y="3306763"/>
          <p14:tracePt t="44975" x="8199438" y="3208338"/>
          <p14:tracePt t="44995" x="8229600" y="3009900"/>
          <p14:tracePt t="45015" x="8237538" y="2849563"/>
          <p14:tracePt t="45035" x="8251825" y="2713038"/>
          <p14:tracePt t="45055" x="8283575" y="2530475"/>
          <p14:tracePt t="45075" x="8305800" y="2408238"/>
          <p14:tracePt t="45095" x="8321675" y="2270125"/>
          <p14:tracePt t="45115" x="8328025" y="2049463"/>
          <p14:tracePt t="45135" x="8328025" y="1920875"/>
          <p14:tracePt t="45155" x="8313738" y="1744663"/>
          <p14:tracePt t="45175" x="8267700" y="1577975"/>
          <p14:tracePt t="45195" x="8229600" y="1447800"/>
          <p14:tracePt t="45215" x="8207375" y="1303338"/>
          <p14:tracePt t="45235" x="8207375" y="11811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Query-Driven Learning</a:t>
            </a:r>
            <a:endParaRPr lang="en-GB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Making use of Machine Learning to train models based on previous queries</a:t>
            </a:r>
            <a:endParaRPr lang="en-GB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9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3"/>
    </mc:Choice>
    <mc:Fallback>
      <p:transition spd="slow" advTm="18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14" x="8191500" y="1181100"/>
          <p14:tracePt t="12924" x="8169275" y="1181100"/>
          <p14:tracePt t="12935" x="8137525" y="1181100"/>
          <p14:tracePt t="12956" x="7978775" y="1173163"/>
          <p14:tracePt t="12975" x="7429500" y="1074738"/>
          <p14:tracePt t="12996" x="6569075" y="746125"/>
          <p14:tracePt t="13016" x="5608638" y="511175"/>
          <p14:tracePt t="13035" x="5181600" y="419100"/>
          <p14:tracePt t="13055" x="4419600" y="296863"/>
          <p14:tracePt t="13075" x="3954463" y="220663"/>
          <p14:tracePt t="13095" x="3763963" y="160338"/>
          <p14:tracePt t="16936" x="3603625" y="190500"/>
          <p14:tracePt t="16946" x="3284538" y="244475"/>
          <p14:tracePt t="16956" x="2917825" y="304800"/>
          <p14:tracePt t="16974" x="2514600" y="350838"/>
          <p14:tracePt t="16994" x="1782763" y="296863"/>
          <p14:tracePt t="17014" x="1196975" y="174625"/>
          <p14:tracePt t="18215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leverage Query-Driven Learning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24" y="1690687"/>
            <a:ext cx="7349184" cy="4133915"/>
          </a:xfrm>
        </p:spPr>
      </p:pic>
      <p:sp>
        <p:nvSpPr>
          <p:cNvPr id="5" name="Rectangle 4"/>
          <p:cNvSpPr>
            <a:spLocks noChangeAspect="1"/>
          </p:cNvSpPr>
          <p:nvPr/>
        </p:nvSpPr>
        <p:spPr>
          <a:xfrm>
            <a:off x="576197" y="1453019"/>
            <a:ext cx="3231715" cy="8595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1. </a:t>
            </a:r>
            <a:r>
              <a:rPr lang="el-GR" sz="2200" dirty="0"/>
              <a:t>Α</a:t>
            </a:r>
            <a:r>
              <a:rPr lang="en-GB" sz="2200" dirty="0"/>
              <a:t> query is issued using an SQL statement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576195" y="2622742"/>
                <a:ext cx="3231715" cy="85953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200" dirty="0" smtClean="0"/>
                  <a:t>2. Query is parsed and vector is extracted </a:t>
                </a:r>
                <a14:m>
                  <m:oMath xmlns:m="http://schemas.openxmlformats.org/officeDocument/2006/math">
                    <m:r>
                      <a:rPr lang="en-GB" sz="2200" b="1" i="1" smtClean="0"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endParaRPr lang="en-GB" sz="220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95" y="2622742"/>
                <a:ext cx="3231715" cy="859536"/>
              </a:xfrm>
              <a:prstGeom prst="rect">
                <a:avLst/>
              </a:prstGeom>
              <a:blipFill>
                <a:blip r:embed="rId7"/>
                <a:stretch>
                  <a:fillRect b="-8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>
            <a:spLocks noChangeAspect="1"/>
          </p:cNvSpPr>
          <p:nvPr/>
        </p:nvSpPr>
        <p:spPr>
          <a:xfrm>
            <a:off x="194420" y="3792465"/>
            <a:ext cx="4296704" cy="1142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/>
              <a:t>3. Queries are partitioned such that more similar queries are grouped together</a:t>
            </a:r>
            <a:endParaRPr lang="en-GB" sz="2200" dirty="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194420" y="5253208"/>
            <a:ext cx="4296704" cy="1142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/>
              <a:t>4. Each partition is associated with a specific model</a:t>
            </a:r>
            <a:endParaRPr lang="en-GB" sz="2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747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0780"/>
    </mc:Choice>
    <mc:Fallback>
      <p:transition advTm="90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526" x="1012825" y="411163"/>
          <p14:tracePt t="536" x="1158875" y="511175"/>
          <p14:tracePt t="546" x="1287463" y="609600"/>
          <p14:tracePt t="565" x="1455738" y="822325"/>
          <p14:tracePt t="585" x="1798638" y="1235075"/>
          <p14:tracePt t="605" x="2049463" y="1501775"/>
          <p14:tracePt t="625" x="2255838" y="1692275"/>
          <p14:tracePt t="645" x="2362200" y="1736725"/>
          <p14:tracePt t="665" x="2408238" y="1744663"/>
          <p14:tracePt t="760" x="2416175" y="1744663"/>
          <p14:tracePt t="780" x="2422525" y="1744663"/>
          <p14:tracePt t="801" x="2430463" y="1744663"/>
          <p14:tracePt t="811" x="2446338" y="1744663"/>
          <p14:tracePt t="821" x="2468563" y="1752600"/>
          <p14:tracePt t="832" x="2544763" y="1774825"/>
          <p14:tracePt t="845" x="2613025" y="1806575"/>
          <p14:tracePt t="865" x="2819400" y="1935163"/>
          <p14:tracePt t="885" x="3040063" y="2125663"/>
          <p14:tracePt t="905" x="3170238" y="2193925"/>
          <p14:tracePt t="925" x="3284538" y="2209800"/>
          <p14:tracePt t="945" x="3382963" y="2225675"/>
          <p14:tracePt t="965" x="3436938" y="2225675"/>
          <p14:tracePt t="985" x="3444875" y="2232025"/>
          <p14:tracePt t="1454" x="3436938" y="2232025"/>
          <p14:tracePt t="1464" x="3421063" y="2217738"/>
          <p14:tracePt t="1474" x="3413125" y="2217738"/>
          <p14:tracePt t="1485" x="3382963" y="2179638"/>
          <p14:tracePt t="1505" x="3336925" y="2141538"/>
          <p14:tracePt t="1525" x="3101975" y="1858963"/>
          <p14:tracePt t="1545" x="2841625" y="1600200"/>
          <p14:tracePt t="1565" x="2530475" y="1181100"/>
          <p14:tracePt t="1585" x="2384425" y="944563"/>
          <p14:tracePt t="1604" x="2316163" y="777875"/>
          <p14:tracePt t="1625" x="2278063" y="685800"/>
          <p14:tracePt t="1645" x="2270125" y="677863"/>
          <p14:tracePt t="1740" x="2278063" y="677863"/>
          <p14:tracePt t="1760" x="2293938" y="677863"/>
          <p14:tracePt t="1770" x="2301875" y="693738"/>
          <p14:tracePt t="1780" x="2316163" y="701675"/>
          <p14:tracePt t="1791" x="2332038" y="701675"/>
          <p14:tracePt t="1804" x="2362200" y="723900"/>
          <p14:tracePt t="1824" x="2438400" y="777875"/>
          <p14:tracePt t="1845" x="2560638" y="846138"/>
          <p14:tracePt t="1864" x="2713038" y="922338"/>
          <p14:tracePt t="1884" x="2941638" y="1044575"/>
          <p14:tracePt t="1904" x="3124200" y="1158875"/>
          <p14:tracePt t="1924" x="3284538" y="1279525"/>
          <p14:tracePt t="1944" x="3436938" y="1363663"/>
          <p14:tracePt t="1964" x="3521075" y="1425575"/>
          <p14:tracePt t="1985" x="3581400" y="1447800"/>
          <p14:tracePt t="2005" x="3597275" y="1463675"/>
          <p14:tracePt t="2024" x="3635375" y="1463675"/>
          <p14:tracePt t="2044" x="3657600" y="1477963"/>
          <p14:tracePt t="2064" x="3665538" y="1477963"/>
          <p14:tracePt t="2084" x="3673475" y="1477963"/>
          <p14:tracePt t="2105" x="3679825" y="1477963"/>
          <p14:tracePt t="2125" x="3695700" y="1477963"/>
          <p14:tracePt t="2270" x="3695700" y="1485900"/>
          <p14:tracePt t="2454" x="3703638" y="1493838"/>
          <p14:tracePt t="2495" x="3711575" y="1501775"/>
          <p14:tracePt t="2536" x="3717925" y="1508125"/>
          <p14:tracePt t="2546" x="3725863" y="1508125"/>
          <p14:tracePt t="2556" x="3725863" y="1516063"/>
          <p14:tracePt t="2566" x="3741738" y="1516063"/>
          <p14:tracePt t="2584" x="3763963" y="1531938"/>
          <p14:tracePt t="2604" x="3886200" y="1539875"/>
          <p14:tracePt t="2624" x="3992563" y="1554163"/>
          <p14:tracePt t="2644" x="4130675" y="1554163"/>
          <p14:tracePt t="2664" x="4237038" y="1554163"/>
          <p14:tracePt t="2684" x="4275138" y="1554163"/>
          <p14:tracePt t="2704" x="4321175" y="1554163"/>
          <p14:tracePt t="2724" x="4327525" y="1554163"/>
          <p14:tracePt t="2744" x="4335463" y="1554163"/>
          <p14:tracePt t="16809" x="4321175" y="1554163"/>
          <p14:tracePt t="16819" x="4305300" y="1554163"/>
          <p14:tracePt t="16829" x="4283075" y="1554163"/>
          <p14:tracePt t="16841" x="4259263" y="1554163"/>
          <p14:tracePt t="16861" x="4206875" y="1562100"/>
          <p14:tracePt t="16881" x="4152900" y="1562100"/>
          <p14:tracePt t="16901" x="4076700" y="1577975"/>
          <p14:tracePt t="16921" x="4022725" y="1592263"/>
          <p14:tracePt t="16941" x="4000500" y="1608138"/>
          <p14:tracePt t="16961" x="3984625" y="1608138"/>
          <p14:tracePt t="16981" x="3978275" y="1616075"/>
          <p14:tracePt t="17001" x="3970338" y="1630363"/>
          <p14:tracePt t="17021" x="3954463" y="1646238"/>
          <p14:tracePt t="17041" x="3946525" y="1660525"/>
          <p14:tracePt t="17061" x="3946525" y="1668463"/>
          <p14:tracePt t="17329" x="3940175" y="1676400"/>
          <p14:tracePt t="17349" x="3940175" y="1692275"/>
          <p14:tracePt t="17359" x="3932238" y="1714500"/>
          <p14:tracePt t="17370" x="3924300" y="1730375"/>
          <p14:tracePt t="17381" x="3916363" y="1744663"/>
          <p14:tracePt t="17401" x="3902075" y="1768475"/>
          <p14:tracePt t="17442" x="3894138" y="1768475"/>
          <p14:tracePt t="17462" x="3886200" y="1768475"/>
          <p14:tracePt t="17481" x="3878263" y="1768475"/>
          <p14:tracePt t="17501" x="3870325" y="1768475"/>
          <p14:tracePt t="17523" x="3863975" y="1768475"/>
          <p14:tracePt t="17541" x="3863975" y="1752600"/>
          <p14:tracePt t="17561" x="3856038" y="1736725"/>
          <p14:tracePt t="17581" x="3856038" y="1722438"/>
          <p14:tracePt t="17601" x="3856038" y="1714500"/>
          <p14:tracePt t="17621" x="3856038" y="1698625"/>
          <p14:tracePt t="17748" x="3856038" y="1692275"/>
          <p14:tracePt t="17962" x="3863975" y="1692275"/>
          <p14:tracePt t="18207" x="3863975" y="1676400"/>
          <p14:tracePt t="18217" x="3863975" y="1660525"/>
          <p14:tracePt t="18227" x="3856038" y="1630363"/>
          <p14:tracePt t="18240" x="3832225" y="1584325"/>
          <p14:tracePt t="18260" x="3741738" y="1516063"/>
          <p14:tracePt t="18280" x="3559175" y="1425575"/>
          <p14:tracePt t="18300" x="3413125" y="1379538"/>
          <p14:tracePt t="18321" x="3238500" y="1333500"/>
          <p14:tracePt t="18341" x="3094038" y="1333500"/>
          <p14:tracePt t="18361" x="3025775" y="1333500"/>
          <p14:tracePt t="18380" x="2994025" y="1333500"/>
          <p14:tracePt t="18442" x="2994025" y="1341438"/>
          <p14:tracePt t="18462" x="3001963" y="1355725"/>
          <p14:tracePt t="18472" x="3009900" y="1355725"/>
          <p14:tracePt t="18482" x="3025775" y="1363663"/>
          <p14:tracePt t="18500" x="3032125" y="1363663"/>
          <p14:tracePt t="18520" x="3063875" y="1371600"/>
          <p14:tracePt t="18540" x="3154363" y="1393825"/>
          <p14:tracePt t="18561" x="3292475" y="1493838"/>
          <p14:tracePt t="18580" x="3641725" y="1858963"/>
          <p14:tracePt t="18600" x="4106863" y="2301875"/>
          <p14:tracePt t="18620" x="4556125" y="2803525"/>
          <p14:tracePt t="18640" x="4884738" y="3368675"/>
          <p14:tracePt t="18660" x="5045075" y="3573463"/>
          <p14:tracePt t="18680" x="5165725" y="3749675"/>
          <p14:tracePt t="18700" x="5241925" y="3878263"/>
          <p14:tracePt t="18720" x="5295900" y="3924300"/>
          <p14:tracePt t="18740" x="5318125" y="3932238"/>
          <p14:tracePt t="18798" x="5311775" y="3916363"/>
          <p14:tracePt t="18819" x="5311775" y="3908425"/>
          <p14:tracePt t="18839" x="5311775" y="3902075"/>
          <p14:tracePt t="18860" x="5311775" y="3894138"/>
          <p14:tracePt t="18921" x="5311775" y="3870325"/>
          <p14:tracePt t="18931" x="5311775" y="3856038"/>
          <p14:tracePt t="18941" x="5311775" y="3848100"/>
          <p14:tracePt t="18960" x="5311775" y="3840163"/>
          <p14:tracePt t="18980" x="5311775" y="3802063"/>
          <p14:tracePt t="19000" x="5311775" y="3763963"/>
          <p14:tracePt t="19020" x="5311775" y="3695700"/>
          <p14:tracePt t="19040" x="5311775" y="3619500"/>
          <p14:tracePt t="19060" x="5287963" y="3589338"/>
          <p14:tracePt t="19080" x="5265738" y="3559175"/>
          <p14:tracePt t="19100" x="5241925" y="3543300"/>
          <p14:tracePt t="19120" x="5203825" y="3527425"/>
          <p14:tracePt t="19140" x="5165725" y="3489325"/>
          <p14:tracePt t="19160" x="5121275" y="3451225"/>
          <p14:tracePt t="19180" x="5067300" y="3421063"/>
          <p14:tracePt t="19200" x="5021263" y="3398838"/>
          <p14:tracePt t="19220" x="4960938" y="3368675"/>
          <p14:tracePt t="19240" x="4884738" y="3344863"/>
          <p14:tracePt t="19260" x="4808538" y="3336925"/>
          <p14:tracePt t="19280" x="4778375" y="3336925"/>
          <p14:tracePt t="19300" x="4746625" y="3344863"/>
          <p14:tracePt t="19320" x="4702175" y="3390900"/>
          <p14:tracePt t="19340" x="4656138" y="3429000"/>
          <p14:tracePt t="19360" x="4602163" y="3489325"/>
          <p14:tracePt t="19380" x="4579938" y="3551238"/>
          <p14:tracePt t="19400" x="4572000" y="3565525"/>
          <p14:tracePt t="19420" x="4572000" y="3635375"/>
          <p14:tracePt t="19440" x="4579938" y="3733800"/>
          <p14:tracePt t="19460" x="4618038" y="3863975"/>
          <p14:tracePt t="19480" x="4694238" y="3954463"/>
          <p14:tracePt t="19500" x="4816475" y="4054475"/>
          <p14:tracePt t="19520" x="5045075" y="4152900"/>
          <p14:tracePt t="19540" x="5280025" y="4244975"/>
          <p14:tracePt t="19560" x="5486400" y="4283075"/>
          <p14:tracePt t="19580" x="5768975" y="4305300"/>
          <p14:tracePt t="19600" x="6118225" y="4221163"/>
          <p14:tracePt t="19620" x="6408738" y="4152900"/>
          <p14:tracePt t="19640" x="6599238" y="4068763"/>
          <p14:tracePt t="19660" x="6773863" y="3970338"/>
          <p14:tracePt t="19680" x="6942138" y="3894138"/>
          <p14:tracePt t="19700" x="7132638" y="3817938"/>
          <p14:tracePt t="19720" x="7231063" y="3787775"/>
          <p14:tracePt t="19740" x="7323138" y="3695700"/>
          <p14:tracePt t="19760" x="7399338" y="3649663"/>
          <p14:tracePt t="19780" x="7459663" y="3597275"/>
          <p14:tracePt t="19800" x="7497763" y="3559175"/>
          <p14:tracePt t="19820" x="7513638" y="3535363"/>
          <p14:tracePt t="19840" x="7513638" y="3521075"/>
          <p14:tracePt t="19860" x="7513638" y="3505200"/>
          <p14:tracePt t="19880" x="7513638" y="3467100"/>
          <p14:tracePt t="19900" x="7513638" y="3451225"/>
          <p14:tracePt t="19920" x="7513638" y="3375025"/>
          <p14:tracePt t="19940" x="7497763" y="3352800"/>
          <p14:tracePt t="19960" x="7467600" y="3322638"/>
          <p14:tracePt t="19980" x="7429500" y="3298825"/>
          <p14:tracePt t="20000" x="7383463" y="3260725"/>
          <p14:tracePt t="20020" x="7299325" y="3222625"/>
          <p14:tracePt t="20040" x="7154863" y="3178175"/>
          <p14:tracePt t="20060" x="6980238" y="3094038"/>
          <p14:tracePt t="20080" x="6835775" y="3063875"/>
          <p14:tracePt t="20100" x="6667500" y="3040063"/>
          <p14:tracePt t="20120" x="6499225" y="3025775"/>
          <p14:tracePt t="20140" x="6302375" y="3025775"/>
          <p14:tracePt t="20160" x="6134100" y="3025775"/>
          <p14:tracePt t="20180" x="6011863" y="3001963"/>
          <p14:tracePt t="20200" x="5821363" y="3032125"/>
          <p14:tracePt t="20220" x="5684838" y="3078163"/>
          <p14:tracePt t="20240" x="5508625" y="3146425"/>
          <p14:tracePt t="20260" x="5334000" y="3192463"/>
          <p14:tracePt t="20280" x="5189538" y="3216275"/>
          <p14:tracePt t="20300" x="5045075" y="3216275"/>
          <p14:tracePt t="20320" x="4953000" y="3216275"/>
          <p14:tracePt t="20340" x="4914900" y="3216275"/>
          <p14:tracePt t="20360" x="4892675" y="3216275"/>
          <p14:tracePt t="20380" x="4884738" y="3216275"/>
          <p14:tracePt t="20420" x="4868863" y="3216275"/>
          <p14:tracePt t="20440" x="4860925" y="3222625"/>
          <p14:tracePt t="20460" x="4860925" y="3230563"/>
          <p14:tracePt t="20480" x="4854575" y="3238500"/>
          <p14:tracePt t="20500" x="4830763" y="3254375"/>
          <p14:tracePt t="20520" x="4808538" y="3268663"/>
          <p14:tracePt t="20540" x="4778375" y="3276600"/>
          <p14:tracePt t="20560" x="4770438" y="3292475"/>
          <p14:tracePt t="20580" x="4762500" y="3298825"/>
          <p14:tracePt t="20600" x="4746625" y="3322638"/>
          <p14:tracePt t="20620" x="4746625" y="3375025"/>
          <p14:tracePt t="20640" x="4746625" y="3413125"/>
          <p14:tracePt t="20660" x="4746625" y="3436938"/>
          <p14:tracePt t="20680" x="4746625" y="3459163"/>
          <p14:tracePt t="20700" x="4746625" y="3475038"/>
          <p14:tracePt t="20720" x="4754563" y="3482975"/>
          <p14:tracePt t="20740" x="4770438" y="3482975"/>
          <p14:tracePt t="24278" x="4808538" y="3467100"/>
          <p14:tracePt t="24288" x="4854575" y="3421063"/>
          <p14:tracePt t="24299" x="4906963" y="3398838"/>
          <p14:tracePt t="24319" x="5059363" y="3336925"/>
          <p14:tracePt t="24339" x="5295900" y="3200400"/>
          <p14:tracePt t="24359" x="5387975" y="3162300"/>
          <p14:tracePt t="24379" x="5554663" y="3101975"/>
          <p14:tracePt t="24399" x="5646738" y="3101975"/>
          <p14:tracePt t="24419" x="5676900" y="3101975"/>
          <p14:tracePt t="24439" x="5692775" y="3101975"/>
          <p14:tracePt t="24459" x="5699125" y="3101975"/>
          <p14:tracePt t="24479" x="5722938" y="3101975"/>
          <p14:tracePt t="24499" x="5737225" y="3101975"/>
          <p14:tracePt t="24519" x="5745163" y="3101975"/>
          <p14:tracePt t="24539" x="5761038" y="3101975"/>
          <p14:tracePt t="24579" x="5768975" y="3101975"/>
          <p14:tracePt t="24599" x="5799138" y="3094038"/>
          <p14:tracePt t="24619" x="5837238" y="3094038"/>
          <p14:tracePt t="24639" x="5867400" y="3094038"/>
          <p14:tracePt t="24659" x="5897563" y="3094038"/>
          <p14:tracePt t="24679" x="5927725" y="3108325"/>
          <p14:tracePt t="24699" x="5973763" y="3108325"/>
          <p14:tracePt t="24719" x="6065838" y="3108325"/>
          <p14:tracePt t="24739" x="6142038" y="3108325"/>
          <p14:tracePt t="24759" x="6188075" y="3108325"/>
          <p14:tracePt t="24779" x="6218238" y="3108325"/>
          <p14:tracePt t="24799" x="6248400" y="3108325"/>
          <p14:tracePt t="24819" x="6270625" y="3108325"/>
          <p14:tracePt t="24839" x="6286500" y="3108325"/>
          <p14:tracePt t="25013" x="6278563" y="3108325"/>
          <p14:tracePt t="25462" x="6270625" y="3101975"/>
          <p14:tracePt t="25472" x="6264275" y="3101975"/>
          <p14:tracePt t="25492" x="6256338" y="3094038"/>
          <p14:tracePt t="25513" x="6248400" y="3094038"/>
          <p14:tracePt t="25523" x="6240463" y="3086100"/>
          <p14:tracePt t="25539" x="6232525" y="3086100"/>
          <p14:tracePt t="25559" x="6218238" y="3086100"/>
          <p14:tracePt t="25579" x="6210300" y="3078163"/>
          <p14:tracePt t="25599" x="6202363" y="3078163"/>
          <p14:tracePt t="25619" x="6194425" y="3078163"/>
          <p14:tracePt t="28992" x="6202363" y="3063875"/>
          <p14:tracePt t="29002" x="6210300" y="3063875"/>
          <p14:tracePt t="29012" x="6218238" y="3055938"/>
          <p14:tracePt t="29023" x="6226175" y="3055938"/>
          <p14:tracePt t="29038" x="6232525" y="3055938"/>
          <p14:tracePt t="29058" x="6248400" y="3055938"/>
          <p14:tracePt t="29078" x="6264275" y="3055938"/>
          <p14:tracePt t="29098" x="6294438" y="3055938"/>
          <p14:tracePt t="29118" x="6332538" y="3055938"/>
          <p14:tracePt t="29138" x="6378575" y="3055938"/>
          <p14:tracePt t="29158" x="6423025" y="3070225"/>
          <p14:tracePt t="29178" x="6477000" y="3078163"/>
          <p14:tracePt t="29198" x="6553200" y="3086100"/>
          <p14:tracePt t="29218" x="6621463" y="3108325"/>
          <p14:tracePt t="29238" x="6683375" y="3140075"/>
          <p14:tracePt t="29258" x="6727825" y="3154363"/>
          <p14:tracePt t="29278" x="6827838" y="3170238"/>
          <p14:tracePt t="29298" x="6934200" y="3208338"/>
          <p14:tracePt t="29318" x="6980238" y="3230563"/>
          <p14:tracePt t="29338" x="7086600" y="3284538"/>
          <p14:tracePt t="29358" x="7208838" y="3314700"/>
          <p14:tracePt t="29378" x="7323138" y="3352800"/>
          <p14:tracePt t="29398" x="7429500" y="3375025"/>
          <p14:tracePt t="29418" x="7513638" y="3382963"/>
          <p14:tracePt t="29438" x="7597775" y="3390900"/>
          <p14:tracePt t="29458" x="7666038" y="3390900"/>
          <p14:tracePt t="29478" x="7712075" y="3390900"/>
          <p14:tracePt t="29498" x="7756525" y="3398838"/>
          <p14:tracePt t="29518" x="7794625" y="3398838"/>
          <p14:tracePt t="29538" x="7856538" y="3382963"/>
          <p14:tracePt t="29558" x="7908925" y="3375025"/>
          <p14:tracePt t="29578" x="7947025" y="3360738"/>
          <p14:tracePt t="29598" x="7993063" y="3314700"/>
          <p14:tracePt t="29618" x="8047038" y="3292475"/>
          <p14:tracePt t="29638" x="8093075" y="3276600"/>
          <p14:tracePt t="29658" x="8131175" y="3268663"/>
          <p14:tracePt t="29678" x="8153400" y="3260725"/>
          <p14:tracePt t="29698" x="8169275" y="3260725"/>
          <p14:tracePt t="29718" x="8175625" y="3260725"/>
          <p14:tracePt t="29738" x="8175625" y="3254375"/>
          <p14:tracePt t="29930" x="8169275" y="3254375"/>
          <p14:tracePt t="29951" x="8161338" y="3254375"/>
          <p14:tracePt t="29961" x="8153400" y="3254375"/>
          <p14:tracePt t="29981" x="8145463" y="3254375"/>
          <p14:tracePt t="30012" x="8137525" y="3254375"/>
          <p14:tracePt t="30033" x="8131175" y="3260725"/>
          <p14:tracePt t="30063" x="8123238" y="3260725"/>
          <p14:tracePt t="30196" x="8123238" y="3268663"/>
          <p14:tracePt t="30216" x="8115300" y="3268663"/>
          <p14:tracePt t="30226" x="8115300" y="3276600"/>
          <p14:tracePt t="30257" x="8115300" y="3284538"/>
          <p14:tracePt t="30267" x="8107363" y="3284538"/>
          <p14:tracePt t="30288" x="8099425" y="3292475"/>
          <p14:tracePt t="30298" x="8093075" y="3292475"/>
          <p14:tracePt t="30318" x="8077200" y="3292475"/>
          <p14:tracePt t="30338" x="8069263" y="3292475"/>
          <p14:tracePt t="30358" x="8054975" y="3298825"/>
          <p14:tracePt t="30398" x="8054975" y="3292475"/>
          <p14:tracePt t="30686" x="8031163" y="3292475"/>
          <p14:tracePt t="30696" x="8001000" y="3292475"/>
          <p14:tracePt t="30706" x="7970838" y="3292475"/>
          <p14:tracePt t="30717" x="7916863" y="3306763"/>
          <p14:tracePt t="30737" x="7794625" y="3382963"/>
          <p14:tracePt t="30757" x="7650163" y="3451225"/>
          <p14:tracePt t="30777" x="7483475" y="3505200"/>
          <p14:tracePt t="30797" x="7299325" y="3551238"/>
          <p14:tracePt t="30817" x="7231063" y="3573463"/>
          <p14:tracePt t="30837" x="7116763" y="3581400"/>
          <p14:tracePt t="30857" x="7040563" y="3581400"/>
          <p14:tracePt t="30877" x="7010400" y="3589338"/>
          <p14:tracePt t="31114" x="7002463" y="3589338"/>
          <p14:tracePt t="31134" x="6994525" y="3589338"/>
          <p14:tracePt t="31145" x="6988175" y="3589338"/>
          <p14:tracePt t="31165" x="6980238" y="3589338"/>
          <p14:tracePt t="31185" x="6972300" y="3589338"/>
          <p14:tracePt t="31196" x="6956425" y="3589338"/>
          <p14:tracePt t="31216" x="6942138" y="3589338"/>
          <p14:tracePt t="31226" x="6926263" y="3589338"/>
          <p14:tracePt t="31237" x="6896100" y="3589338"/>
          <p14:tracePt t="31257" x="6842125" y="3589338"/>
          <p14:tracePt t="31277" x="6759575" y="3589338"/>
          <p14:tracePt t="31297" x="6697663" y="3589338"/>
          <p14:tracePt t="31317" x="6569075" y="3589338"/>
          <p14:tracePt t="31337" x="6408738" y="3573463"/>
          <p14:tracePt t="31357" x="6172200" y="3559175"/>
          <p14:tracePt t="31377" x="6011863" y="3551238"/>
          <p14:tracePt t="31397" x="5851525" y="3551238"/>
          <p14:tracePt t="31417" x="5715000" y="3551238"/>
          <p14:tracePt t="31437" x="5630863" y="3565525"/>
          <p14:tracePt t="31457" x="5540375" y="3589338"/>
          <p14:tracePt t="31477" x="5448300" y="3611563"/>
          <p14:tracePt t="31497" x="5387975" y="3635375"/>
          <p14:tracePt t="31517" x="5349875" y="3641725"/>
          <p14:tracePt t="31537" x="5311775" y="3657600"/>
          <p14:tracePt t="31557" x="5287963" y="3665538"/>
          <p14:tracePt t="31577" x="5241925" y="3679825"/>
          <p14:tracePt t="31597" x="5173663" y="3687763"/>
          <p14:tracePt t="31617" x="5113338" y="3687763"/>
          <p14:tracePt t="31637" x="5083175" y="3687763"/>
          <p14:tracePt t="31657" x="5045075" y="3687763"/>
          <p14:tracePt t="31677" x="4999038" y="3687763"/>
          <p14:tracePt t="31697" x="4960938" y="3687763"/>
          <p14:tracePt t="31717" x="4906963" y="3687763"/>
          <p14:tracePt t="31737" x="4876800" y="3679825"/>
          <p14:tracePt t="31757" x="4860925" y="3679825"/>
          <p14:tracePt t="31777" x="4846638" y="3687763"/>
          <p14:tracePt t="31797" x="4838700" y="3695700"/>
          <p14:tracePt t="31817" x="4830763" y="3711575"/>
          <p14:tracePt t="31837" x="4830763" y="3741738"/>
          <p14:tracePt t="31857" x="4822825" y="3756025"/>
          <p14:tracePt t="31877" x="4822825" y="3763963"/>
          <p14:tracePt t="31897" x="4822825" y="3771900"/>
          <p14:tracePt t="31917" x="4822825" y="3779838"/>
          <p14:tracePt t="31937" x="4822825" y="3787775"/>
          <p14:tracePt t="31977" x="4846638" y="3810000"/>
          <p14:tracePt t="31997" x="4892675" y="3848100"/>
          <p14:tracePt t="32017" x="4968875" y="3932238"/>
          <p14:tracePt t="32037" x="5021263" y="3978275"/>
          <p14:tracePt t="32057" x="5059363" y="4000500"/>
          <p14:tracePt t="32077" x="5097463" y="4016375"/>
          <p14:tracePt t="32097" x="5151438" y="4022725"/>
          <p14:tracePt t="32117" x="5219700" y="4030663"/>
          <p14:tracePt t="32137" x="5273675" y="4038600"/>
          <p14:tracePt t="32157" x="5318125" y="4038600"/>
          <p14:tracePt t="32177" x="5387975" y="4038600"/>
          <p14:tracePt t="32197" x="5516563" y="4038600"/>
          <p14:tracePt t="32217" x="5668963" y="4076700"/>
          <p14:tracePt t="32237" x="5897563" y="4160838"/>
          <p14:tracePt t="32257" x="6126163" y="4198938"/>
          <p14:tracePt t="32277" x="6346825" y="4206875"/>
          <p14:tracePt t="32297" x="6454775" y="4206875"/>
          <p14:tracePt t="32317" x="6607175" y="4229100"/>
          <p14:tracePt t="32337" x="6727825" y="4275138"/>
          <p14:tracePt t="32357" x="6896100" y="4275138"/>
          <p14:tracePt t="32377" x="7040563" y="4221163"/>
          <p14:tracePt t="32397" x="7200900" y="4183063"/>
          <p14:tracePt t="32417" x="7323138" y="4144963"/>
          <p14:tracePt t="32437" x="7399338" y="4130675"/>
          <p14:tracePt t="32457" x="7475538" y="4106863"/>
          <p14:tracePt t="32477" x="7535863" y="4076700"/>
          <p14:tracePt t="32497" x="7589838" y="4060825"/>
          <p14:tracePt t="32517" x="7620000" y="4046538"/>
          <p14:tracePt t="32537" x="7635875" y="4046538"/>
          <p14:tracePt t="32557" x="7642225" y="4038600"/>
          <p14:tracePt t="32577" x="7658100" y="4030663"/>
          <p14:tracePt t="32597" x="7666038" y="4016375"/>
          <p14:tracePt t="32617" x="7680325" y="3992563"/>
          <p14:tracePt t="32637" x="7680325" y="3978275"/>
          <p14:tracePt t="32657" x="7688263" y="3954463"/>
          <p14:tracePt t="32677" x="7688263" y="3940175"/>
          <p14:tracePt t="32697" x="7688263" y="3932238"/>
          <p14:tracePt t="32717" x="7680325" y="3908425"/>
          <p14:tracePt t="32737" x="7650163" y="3886200"/>
          <p14:tracePt t="32757" x="7612063" y="3863975"/>
          <p14:tracePt t="32777" x="7581900" y="3840163"/>
          <p14:tracePt t="32797" x="7559675" y="3825875"/>
          <p14:tracePt t="32817" x="7527925" y="3802063"/>
          <p14:tracePt t="32837" x="7489825" y="3787775"/>
          <p14:tracePt t="32857" x="7407275" y="3756025"/>
          <p14:tracePt t="32877" x="7323138" y="3741738"/>
          <p14:tracePt t="32897" x="7254875" y="3711575"/>
          <p14:tracePt t="32917" x="7185025" y="3695700"/>
          <p14:tracePt t="32937" x="7094538" y="3695700"/>
          <p14:tracePt t="32957" x="6980238" y="3679825"/>
          <p14:tracePt t="32977" x="6896100" y="3665538"/>
          <p14:tracePt t="32997" x="6781800" y="3649663"/>
          <p14:tracePt t="33017" x="6613525" y="3641725"/>
          <p14:tracePt t="33037" x="6499225" y="3635375"/>
          <p14:tracePt t="33057" x="6362700" y="3619500"/>
          <p14:tracePt t="33077" x="6194425" y="3619500"/>
          <p14:tracePt t="33097" x="6073775" y="3619500"/>
          <p14:tracePt t="33117" x="5889625" y="3619500"/>
          <p14:tracePt t="33137" x="5737225" y="3619500"/>
          <p14:tracePt t="33157" x="5638800" y="3619500"/>
          <p14:tracePt t="33177" x="5516563" y="3635375"/>
          <p14:tracePt t="33197" x="5418138" y="3649663"/>
          <p14:tracePt t="33217" x="5349875" y="3673475"/>
          <p14:tracePt t="33237" x="5311775" y="3673475"/>
          <p14:tracePt t="33257" x="5257800" y="3673475"/>
          <p14:tracePt t="33277" x="5211763" y="3673475"/>
          <p14:tracePt t="33297" x="5197475" y="3673475"/>
          <p14:tracePt t="33317" x="5173663" y="3673475"/>
          <p14:tracePt t="36124" x="5189538" y="3673475"/>
          <p14:tracePt t="36134" x="5203825" y="3673475"/>
          <p14:tracePt t="36144" x="5235575" y="3673475"/>
          <p14:tracePt t="36156" x="5273675" y="3657600"/>
          <p14:tracePt t="36176" x="5387975" y="3611563"/>
          <p14:tracePt t="36196" x="5524500" y="3611563"/>
          <p14:tracePt t="36216" x="5668963" y="3597275"/>
          <p14:tracePt t="36236" x="5867400" y="3597275"/>
          <p14:tracePt t="36256" x="6126163" y="3573463"/>
          <p14:tracePt t="36276" x="6492875" y="3589338"/>
          <p14:tracePt t="36296" x="6689725" y="3611563"/>
          <p14:tracePt t="36316" x="7146925" y="3611563"/>
          <p14:tracePt t="36336" x="7704138" y="3543300"/>
          <p14:tracePt t="36356" x="8199438" y="3475038"/>
          <p14:tracePt t="36376" x="8556625" y="3406775"/>
          <p14:tracePt t="36396" x="8801100" y="3360738"/>
          <p14:tracePt t="36416" x="8923338" y="3336925"/>
          <p14:tracePt t="36436" x="8975725" y="3330575"/>
          <p14:tracePt t="36456" x="8991600" y="3314700"/>
          <p14:tracePt t="36476" x="8999538" y="3268663"/>
          <p14:tracePt t="36777" x="8999538" y="3260725"/>
          <p14:tracePt t="36787" x="8999538" y="3246438"/>
          <p14:tracePt t="36797" x="8999538" y="3216275"/>
          <p14:tracePt t="36816" x="8999538" y="3192463"/>
          <p14:tracePt t="36836" x="8999538" y="3132138"/>
          <p14:tracePt t="36856" x="8991600" y="3078163"/>
          <p14:tracePt t="36876" x="8975725" y="2987675"/>
          <p14:tracePt t="36896" x="8961438" y="2873375"/>
          <p14:tracePt t="36916" x="8937625" y="2789238"/>
          <p14:tracePt t="36936" x="8923338" y="2759075"/>
          <p14:tracePt t="36956" x="8907463" y="2727325"/>
          <p14:tracePt t="36976" x="8893175" y="2682875"/>
          <p14:tracePt t="36996" x="8893175" y="2667000"/>
          <p14:tracePt t="37016" x="8885238" y="2651125"/>
          <p14:tracePt t="37036" x="8877300" y="2636838"/>
          <p14:tracePt t="37056" x="8877300" y="2628900"/>
          <p14:tracePt t="37076" x="8877300" y="2620963"/>
          <p14:tracePt t="37096" x="8877300" y="2613025"/>
          <p14:tracePt t="37116" x="8877300" y="2606675"/>
          <p14:tracePt t="37136" x="8877300" y="2598738"/>
          <p14:tracePt t="37156" x="8877300" y="2574925"/>
          <p14:tracePt t="37176" x="8877300" y="2560638"/>
          <p14:tracePt t="37196" x="8885238" y="2522538"/>
          <p14:tracePt t="37216" x="8893175" y="2484438"/>
          <p14:tracePt t="37236" x="8899525" y="2454275"/>
          <p14:tracePt t="37256" x="8899525" y="2430463"/>
          <p14:tracePt t="37276" x="8907463" y="2430463"/>
          <p14:tracePt t="37296" x="8915400" y="2416175"/>
          <p14:tracePt t="37316" x="8931275" y="2408238"/>
          <p14:tracePt t="37336" x="8937625" y="2408238"/>
          <p14:tracePt t="37356" x="8953500" y="2408238"/>
          <p14:tracePt t="37376" x="8961438" y="2400300"/>
          <p14:tracePt t="37396" x="8975725" y="2400300"/>
          <p14:tracePt t="37416" x="8983663" y="2400300"/>
          <p14:tracePt t="37436" x="8991600" y="2400300"/>
          <p14:tracePt t="37456" x="9007475" y="2400300"/>
          <p14:tracePt t="37476" x="9013825" y="2400300"/>
          <p14:tracePt t="37496" x="9029700" y="2400300"/>
          <p14:tracePt t="37516" x="9037638" y="2408238"/>
          <p14:tracePt t="37536" x="9045575" y="2408238"/>
          <p14:tracePt t="37556" x="9067800" y="2416175"/>
          <p14:tracePt t="37576" x="9090025" y="2422525"/>
          <p14:tracePt t="37596" x="9105900" y="2430463"/>
          <p14:tracePt t="37616" x="9121775" y="2438400"/>
          <p14:tracePt t="37636" x="9144000" y="2454275"/>
          <p14:tracePt t="37656" x="9159875" y="2468563"/>
          <p14:tracePt t="37676" x="9204325" y="2476500"/>
          <p14:tracePt t="37696" x="9266238" y="2506663"/>
          <p14:tracePt t="37716" x="9334500" y="2552700"/>
          <p14:tracePt t="37736" x="9426575" y="2606675"/>
          <p14:tracePt t="37756" x="9509125" y="2667000"/>
          <p14:tracePt t="37776" x="9547225" y="2689225"/>
          <p14:tracePt t="37796" x="9601200" y="2720975"/>
          <p14:tracePt t="37816" x="9623425" y="2735263"/>
          <p14:tracePt t="37836" x="9655175" y="2751138"/>
          <p14:tracePt t="37856" x="9661525" y="2759075"/>
          <p14:tracePt t="38164" x="9661525" y="2765425"/>
          <p14:tracePt t="51192" x="9655175" y="2727325"/>
          <p14:tracePt t="51202" x="9655175" y="2713038"/>
          <p14:tracePt t="51212" x="9647238" y="2682875"/>
          <p14:tracePt t="51233" x="9639300" y="2644775"/>
          <p14:tracePt t="51253" x="9631363" y="2613025"/>
          <p14:tracePt t="51272" x="9631363" y="2598738"/>
          <p14:tracePt t="51292" x="9623425" y="2582863"/>
          <p14:tracePt t="51312" x="9623425" y="2574925"/>
          <p14:tracePt t="51332" x="9617075" y="2560638"/>
          <p14:tracePt t="51353" x="9609138" y="2544763"/>
          <p14:tracePt t="51372" x="9609138" y="2536825"/>
          <p14:tracePt t="51392" x="9601200" y="2514600"/>
          <p14:tracePt t="51412" x="9593263" y="2506663"/>
          <p14:tracePt t="51432" x="9585325" y="2492375"/>
          <p14:tracePt t="51452" x="9571038" y="2476500"/>
          <p14:tracePt t="51472" x="9555163" y="2454275"/>
          <p14:tracePt t="51492" x="9540875" y="2446338"/>
          <p14:tracePt t="51512" x="9517063" y="2446338"/>
          <p14:tracePt t="51532" x="9502775" y="2446338"/>
          <p14:tracePt t="51552" x="9478963" y="2446338"/>
          <p14:tracePt t="51572" x="9464675" y="2446338"/>
          <p14:tracePt t="51592" x="9456738" y="2446338"/>
          <p14:tracePt t="51612" x="9432925" y="2446338"/>
          <p14:tracePt t="51632" x="9402763" y="2446338"/>
          <p14:tracePt t="51652" x="9364663" y="2454275"/>
          <p14:tracePt t="51672" x="9334500" y="2468563"/>
          <p14:tracePt t="51692" x="9312275" y="2498725"/>
          <p14:tracePt t="51712" x="9288463" y="2522538"/>
          <p14:tracePt t="51732" x="9274175" y="2536825"/>
          <p14:tracePt t="51753" x="9266238" y="2560638"/>
          <p14:tracePt t="51772" x="9258300" y="2582863"/>
          <p14:tracePt t="51792" x="9250363" y="2606675"/>
          <p14:tracePt t="51812" x="9250363" y="2620963"/>
          <p14:tracePt t="51832" x="9250363" y="2651125"/>
          <p14:tracePt t="51852" x="9250363" y="2705100"/>
          <p14:tracePt t="51872" x="9250363" y="2751138"/>
          <p14:tracePt t="51892" x="9258300" y="2797175"/>
          <p14:tracePt t="51912" x="9280525" y="2841625"/>
          <p14:tracePt t="51932" x="9296400" y="2865438"/>
          <p14:tracePt t="51952" x="9326563" y="2895600"/>
          <p14:tracePt t="51972" x="9364663" y="2925763"/>
          <p14:tracePt t="51992" x="9410700" y="2925763"/>
          <p14:tracePt t="52012" x="9464675" y="2925763"/>
          <p14:tracePt t="52032" x="9502775" y="2925763"/>
          <p14:tracePt t="52052" x="9547225" y="2903538"/>
          <p14:tracePt t="52072" x="9631363" y="2865438"/>
          <p14:tracePt t="52092" x="9707563" y="2819400"/>
          <p14:tracePt t="52112" x="9753600" y="2789238"/>
          <p14:tracePt t="52132" x="9791700" y="2759075"/>
          <p14:tracePt t="52152" x="9821863" y="2720975"/>
          <p14:tracePt t="52172" x="9821863" y="2689225"/>
          <p14:tracePt t="52192" x="9829800" y="2644775"/>
          <p14:tracePt t="52212" x="9829800" y="2590800"/>
          <p14:tracePt t="52232" x="9829800" y="2536825"/>
          <p14:tracePt t="52252" x="9829800" y="2506663"/>
          <p14:tracePt t="52272" x="9837738" y="2422525"/>
          <p14:tracePt t="52292" x="9837738" y="2346325"/>
          <p14:tracePt t="52312" x="9829800" y="2316163"/>
          <p14:tracePt t="52332" x="9813925" y="2286000"/>
          <p14:tracePt t="52352" x="9791700" y="2263775"/>
          <p14:tracePt t="52372" x="9753600" y="2239963"/>
          <p14:tracePt t="52392" x="9707563" y="2209800"/>
          <p14:tracePt t="52412" x="9669463" y="2193925"/>
          <p14:tracePt t="52432" x="9623425" y="2193925"/>
          <p14:tracePt t="52452" x="9578975" y="2193925"/>
          <p14:tracePt t="52472" x="9540875" y="2209800"/>
          <p14:tracePt t="52492" x="9494838" y="2225675"/>
          <p14:tracePt t="52512" x="9440863" y="2247900"/>
          <p14:tracePt t="52532" x="9380538" y="2270125"/>
          <p14:tracePt t="52552" x="9342438" y="2301875"/>
          <p14:tracePt t="52572" x="9326563" y="2332038"/>
          <p14:tracePt t="52592" x="9318625" y="2370138"/>
          <p14:tracePt t="52612" x="9318625" y="2422525"/>
          <p14:tracePt t="52632" x="9318625" y="2476500"/>
          <p14:tracePt t="52652" x="9318625" y="2498725"/>
          <p14:tracePt t="52672" x="9318625" y="2514600"/>
          <p14:tracePt t="52692" x="9318625" y="2522538"/>
          <p14:tracePt t="52712" x="9326563" y="2536825"/>
          <p14:tracePt t="53161" x="9326563" y="2544763"/>
          <p14:tracePt t="53171" x="9326563" y="2552700"/>
          <p14:tracePt t="53181" x="9326563" y="2574925"/>
          <p14:tracePt t="53192" x="9326563" y="2613025"/>
          <p14:tracePt t="53212" x="9326563" y="2697163"/>
          <p14:tracePt t="53232" x="9326563" y="2735263"/>
          <p14:tracePt t="53252" x="9326563" y="2933700"/>
          <p14:tracePt t="53272" x="9334500" y="3124200"/>
          <p14:tracePt t="53292" x="9356725" y="3344863"/>
          <p14:tracePt t="53312" x="9380538" y="3603625"/>
          <p14:tracePt t="53332" x="9418638" y="3741738"/>
          <p14:tracePt t="53352" x="9440863" y="3940175"/>
          <p14:tracePt t="53372" x="9464675" y="4022725"/>
          <p14:tracePt t="53392" x="9478963" y="4060825"/>
          <p14:tracePt t="53412" x="9486900" y="4068763"/>
          <p14:tracePt t="53457" x="9486900" y="4076700"/>
          <p14:tracePt t="53518" x="9486900" y="4084638"/>
          <p14:tracePt t="53528" x="9486900" y="4092575"/>
          <p14:tracePt t="53549" x="9486900" y="4098925"/>
          <p14:tracePt t="53569" x="9486900" y="4114800"/>
          <p14:tracePt t="53590" x="9486900" y="4122738"/>
          <p14:tracePt t="53600" x="9486900" y="4137025"/>
          <p14:tracePt t="53612" x="9486900" y="4152900"/>
          <p14:tracePt t="53632" x="9486900" y="4175125"/>
          <p14:tracePt t="53652" x="9486900" y="4198938"/>
          <p14:tracePt t="53672" x="9502775" y="4221163"/>
          <p14:tracePt t="53692" x="9517063" y="4229100"/>
          <p14:tracePt t="53712" x="9525000" y="4237038"/>
          <p14:tracePt t="53752" x="9540875" y="4237038"/>
          <p14:tracePt t="54039" x="9540875" y="4229100"/>
          <p14:tracePt t="54049" x="9540875" y="4206875"/>
          <p14:tracePt t="54059" x="9540875" y="4183063"/>
          <p14:tracePt t="54072" x="9547225" y="4144963"/>
          <p14:tracePt t="54092" x="9578975" y="4076700"/>
          <p14:tracePt t="54112" x="9593263" y="4000500"/>
          <p14:tracePt t="54132" x="9609138" y="3954463"/>
          <p14:tracePt t="54152" x="9617075" y="3940175"/>
          <p14:tracePt t="54273" x="9617075" y="3954463"/>
          <p14:tracePt t="54284" x="9617075" y="3962400"/>
          <p14:tracePt t="54294" x="9623425" y="3978275"/>
          <p14:tracePt t="54312" x="9623425" y="3992563"/>
          <p14:tracePt t="54332" x="9623425" y="4000500"/>
          <p14:tracePt t="54352" x="9631363" y="4016375"/>
          <p14:tracePt t="54372" x="9631363" y="4054475"/>
          <p14:tracePt t="54392" x="9639300" y="4160838"/>
          <p14:tracePt t="54412" x="9661525" y="4289425"/>
          <p14:tracePt t="54432" x="9693275" y="4457700"/>
          <p14:tracePt t="54452" x="9715500" y="4587875"/>
          <p14:tracePt t="54472" x="9723438" y="4632325"/>
          <p14:tracePt t="54492" x="9731375" y="4708525"/>
          <p14:tracePt t="54512" x="9745663" y="4854575"/>
          <p14:tracePt t="54532" x="9769475" y="4968875"/>
          <p14:tracePt t="54552" x="9791700" y="5013325"/>
          <p14:tracePt t="54572" x="9807575" y="5037138"/>
          <p14:tracePt t="54592" x="9807575" y="5045075"/>
          <p14:tracePt t="54692" x="9807575" y="5037138"/>
          <p14:tracePt t="54702" x="9807575" y="5029200"/>
          <p14:tracePt t="54713" x="9807575" y="5013325"/>
          <p14:tracePt t="54732" x="9807575" y="4991100"/>
          <p14:tracePt t="54752" x="9807575" y="4930775"/>
          <p14:tracePt t="54772" x="9807575" y="4868863"/>
          <p14:tracePt t="54792" x="9807575" y="4784725"/>
          <p14:tracePt t="54812" x="9807575" y="4602163"/>
          <p14:tracePt t="54832" x="9807575" y="4511675"/>
          <p14:tracePt t="54852" x="9807575" y="4473575"/>
          <p14:tracePt t="54872" x="9807575" y="4403725"/>
          <p14:tracePt t="54892" x="9807575" y="4365625"/>
          <p14:tracePt t="54912" x="9807575" y="4351338"/>
          <p14:tracePt t="54988" x="9807575" y="4359275"/>
          <p14:tracePt t="54998" x="9807575" y="4381500"/>
          <p14:tracePt t="55008" x="9807575" y="4411663"/>
          <p14:tracePt t="55018" x="9807575" y="4441825"/>
          <p14:tracePt t="55032" x="9807575" y="4487863"/>
          <p14:tracePt t="55052" x="9813925" y="4694238"/>
          <p14:tracePt t="55072" x="9845675" y="4860925"/>
          <p14:tracePt t="55092" x="9883775" y="5083175"/>
          <p14:tracePt t="55112" x="9898063" y="5227638"/>
          <p14:tracePt t="55132" x="9906000" y="5295900"/>
          <p14:tracePt t="55152" x="9906000" y="5349875"/>
          <p14:tracePt t="55172" x="9906000" y="5372100"/>
          <p14:tracePt t="55213" x="9906000" y="5364163"/>
          <p14:tracePt t="55232" x="9906000" y="5356225"/>
          <p14:tracePt t="55252" x="9906000" y="5273675"/>
          <p14:tracePt t="55272" x="9859963" y="4968875"/>
          <p14:tracePt t="55292" x="9813925" y="4572000"/>
          <p14:tracePt t="55312" x="9753600" y="4160838"/>
          <p14:tracePt t="55331" x="9745663" y="3878263"/>
          <p14:tracePt t="55352" x="9737725" y="3703638"/>
          <p14:tracePt t="55372" x="9737725" y="3657600"/>
          <p14:tracePt t="55392" x="9737725" y="3649663"/>
          <p14:tracePt t="55411" x="9737725" y="3657600"/>
          <p14:tracePt t="55432" x="9731375" y="3687763"/>
          <p14:tracePt t="55451" x="9731375" y="3756025"/>
          <p14:tracePt t="55471" x="9731375" y="3894138"/>
          <p14:tracePt t="55492" x="9731375" y="3984625"/>
          <p14:tracePt t="55511" x="9745663" y="4092575"/>
          <p14:tracePt t="55532" x="9775825" y="4359275"/>
          <p14:tracePt t="55551" x="9799638" y="4511675"/>
          <p14:tracePt t="55571" x="9845675" y="4724400"/>
          <p14:tracePt t="55591" x="9883775" y="4899025"/>
          <p14:tracePt t="55611" x="9913938" y="4999038"/>
          <p14:tracePt t="55631" x="9936163" y="5045075"/>
          <p14:tracePt t="55651" x="9936163" y="5067300"/>
          <p14:tracePt t="55671" x="9936163" y="5075238"/>
          <p14:tracePt t="55743" x="9936163" y="5051425"/>
          <p14:tracePt t="55753" x="9936163" y="5013325"/>
          <p14:tracePt t="55763" x="9936163" y="4960938"/>
          <p14:tracePt t="55773" x="9928225" y="4792663"/>
          <p14:tracePt t="55791" x="9921875" y="4556125"/>
          <p14:tracePt t="55811" x="9859963" y="4144963"/>
          <p14:tracePt t="55831" x="9813925" y="3894138"/>
          <p14:tracePt t="55851" x="9791700" y="3794125"/>
          <p14:tracePt t="55872" x="9775825" y="3733800"/>
          <p14:tracePt t="55957" x="9775825" y="3763963"/>
          <p14:tracePt t="55967" x="9775825" y="3802063"/>
          <p14:tracePt t="55978" x="9775825" y="3848100"/>
          <p14:tracePt t="55991" x="9775825" y="3962400"/>
          <p14:tracePt t="56011" x="9807575" y="4275138"/>
          <p14:tracePt t="56031" x="9867900" y="4518025"/>
          <p14:tracePt t="56051" x="9913938" y="4732338"/>
          <p14:tracePt t="56071" x="9944100" y="4822825"/>
          <p14:tracePt t="56091" x="9959975" y="4838700"/>
          <p14:tracePt t="57600" x="9959975" y="4792663"/>
          <p14:tracePt t="57610" x="9959975" y="4784725"/>
          <p14:tracePt t="57620" x="9952038" y="4770438"/>
          <p14:tracePt t="57631" x="9952038" y="4762500"/>
          <p14:tracePt t="57651" x="9952038" y="4740275"/>
          <p14:tracePt t="57671" x="9944100" y="4716463"/>
          <p14:tracePt t="57691" x="9936163" y="4716463"/>
          <p14:tracePt t="57711" x="9936163" y="4708525"/>
          <p14:tracePt t="57751" x="9928225" y="4708525"/>
          <p14:tracePt t="58008" x="9928225" y="4702175"/>
          <p14:tracePt t="66296" x="9921875" y="4702175"/>
          <p14:tracePt t="66306" x="9913938" y="4702175"/>
          <p14:tracePt t="66316" x="9898063" y="4694238"/>
          <p14:tracePt t="66329" x="9875838" y="4694238"/>
          <p14:tracePt t="66349" x="9791700" y="4632325"/>
          <p14:tracePt t="66369" x="9609138" y="4564063"/>
          <p14:tracePt t="66389" x="9296400" y="4479925"/>
          <p14:tracePt t="66409" x="8778875" y="4411663"/>
          <p14:tracePt t="66429" x="8183563" y="4343400"/>
          <p14:tracePt t="66449" x="7604125" y="4259263"/>
          <p14:tracePt t="66469" x="7375525" y="4259263"/>
          <p14:tracePt t="66489" x="6797675" y="4259263"/>
          <p14:tracePt t="66509" x="6340475" y="4259263"/>
          <p14:tracePt t="66529" x="6073775" y="4244975"/>
          <p14:tracePt t="66549" x="5761038" y="4152900"/>
          <p14:tracePt t="66569" x="5470525" y="4038600"/>
          <p14:tracePt t="66589" x="5151438" y="3924300"/>
          <p14:tracePt t="66609" x="5067300" y="3886200"/>
          <p14:tracePt t="67030" x="5059363" y="3886200"/>
          <p14:tracePt t="67041" x="5045075" y="3886200"/>
          <p14:tracePt t="67051" x="5029200" y="3886200"/>
          <p14:tracePt t="67069" x="5013325" y="3878263"/>
          <p14:tracePt t="67089" x="4983163" y="3856038"/>
          <p14:tracePt t="67109" x="4937125" y="3825875"/>
          <p14:tracePt t="67129" x="4876800" y="3794125"/>
          <p14:tracePt t="67149" x="4808538" y="3763963"/>
          <p14:tracePt t="67169" x="4778375" y="3741738"/>
          <p14:tracePt t="67189" x="4740275" y="3717925"/>
          <p14:tracePt t="67209" x="4716463" y="3711575"/>
          <p14:tracePt t="67229" x="4670425" y="3703638"/>
          <p14:tracePt t="67249" x="4618038" y="3695700"/>
          <p14:tracePt t="67269" x="4587875" y="3695700"/>
          <p14:tracePt t="67289" x="4564063" y="3679825"/>
          <p14:tracePt t="67309" x="4549775" y="3665538"/>
          <p14:tracePt t="67329" x="4518025" y="3635375"/>
          <p14:tracePt t="67349" x="4487863" y="3611563"/>
          <p14:tracePt t="67369" x="4457700" y="3589338"/>
          <p14:tracePt t="67389" x="4441825" y="3581400"/>
          <p14:tracePt t="67409" x="4435475" y="3565525"/>
          <p14:tracePt t="67429" x="4411663" y="3543300"/>
          <p14:tracePt t="67449" x="4397375" y="3527425"/>
          <p14:tracePt t="67469" x="4381500" y="3527425"/>
          <p14:tracePt t="67489" x="4365625" y="3521075"/>
          <p14:tracePt t="67509" x="4359275" y="3505200"/>
          <p14:tracePt t="67529" x="4351338" y="3497263"/>
          <p14:tracePt t="67549" x="4343400" y="3497263"/>
          <p14:tracePt t="67569" x="4335463" y="3489325"/>
          <p14:tracePt t="67837" x="4327525" y="3489325"/>
          <p14:tracePt t="68357" x="4321175" y="3475038"/>
          <p14:tracePt t="68367" x="4321175" y="3467100"/>
          <p14:tracePt t="68377" x="4305300" y="3451225"/>
          <p14:tracePt t="68388" x="4297363" y="3429000"/>
          <p14:tracePt t="68408" x="4275138" y="3306763"/>
          <p14:tracePt t="68428" x="4251325" y="3192463"/>
          <p14:tracePt t="68448" x="4237038" y="3108325"/>
          <p14:tracePt t="68469" x="4237038" y="3048000"/>
          <p14:tracePt t="68488" x="4229100" y="2841625"/>
          <p14:tracePt t="68508" x="4213225" y="2705100"/>
          <p14:tracePt t="68528" x="4198938" y="2422525"/>
          <p14:tracePt t="68548" x="4183063" y="2193925"/>
          <p14:tracePt t="68568" x="4175125" y="1905000"/>
          <p14:tracePt t="68588" x="4168775" y="1768475"/>
          <p14:tracePt t="68608" x="4152900" y="1706563"/>
          <p14:tracePt t="68628" x="4144963" y="1660525"/>
          <p14:tracePt t="68648" x="4144963" y="1638300"/>
          <p14:tracePt t="68668" x="4137025" y="1622425"/>
          <p14:tracePt t="68867" x="4137025" y="1646238"/>
          <p14:tracePt t="68877" x="4137025" y="1668463"/>
          <p14:tracePt t="68888" x="4137025" y="1706563"/>
          <p14:tracePt t="68908" x="4137025" y="1912938"/>
          <p14:tracePt t="68928" x="4137025" y="2011363"/>
          <p14:tracePt t="68948" x="4137025" y="2247900"/>
          <p14:tracePt t="68968" x="4137025" y="2339975"/>
          <p14:tracePt t="68988" x="4137025" y="2460625"/>
          <p14:tracePt t="69008" x="4137025" y="2689225"/>
          <p14:tracePt t="69028" x="4130675" y="2781300"/>
          <p14:tracePt t="69048" x="4122738" y="2797175"/>
          <p14:tracePt t="69068" x="4114800" y="2819400"/>
          <p14:tracePt t="69088" x="4098925" y="2857500"/>
          <p14:tracePt t="69108" x="4092575" y="2887663"/>
          <p14:tracePt t="69128" x="4092575" y="2903538"/>
          <p14:tracePt t="69148" x="4092575" y="2911475"/>
          <p14:tracePt t="69194" x="4092575" y="2917825"/>
          <p14:tracePt t="69208" x="4092575" y="2933700"/>
          <p14:tracePt t="69228" x="4092575" y="2963863"/>
          <p14:tracePt t="69248" x="4092575" y="2987675"/>
          <p14:tracePt t="69268" x="4092575" y="3001963"/>
          <p14:tracePt t="69288" x="4092575" y="3032125"/>
          <p14:tracePt t="69308" x="4092575" y="3063875"/>
          <p14:tracePt t="69328" x="4092575" y="3078163"/>
          <p14:tracePt t="69348" x="4092575" y="3108325"/>
          <p14:tracePt t="69368" x="4092575" y="3154363"/>
          <p14:tracePt t="69388" x="4092575" y="3162300"/>
          <p14:tracePt t="69408" x="4092575" y="3178175"/>
          <p14:tracePt t="69479" x="4092575" y="3184525"/>
          <p14:tracePt t="69632" x="4092575" y="3170238"/>
          <p14:tracePt t="69642" x="4092575" y="3124200"/>
          <p14:tracePt t="69653" x="4092575" y="3055938"/>
          <p14:tracePt t="69668" x="4092575" y="2963863"/>
          <p14:tracePt t="69688" x="4092575" y="2773363"/>
          <p14:tracePt t="69708" x="4130675" y="2286000"/>
          <p14:tracePt t="69728" x="4137025" y="1905000"/>
          <p14:tracePt t="69748" x="4137025" y="1722438"/>
          <p14:tracePt t="69768" x="4137025" y="1524000"/>
          <p14:tracePt t="69788" x="4137025" y="1355725"/>
          <p14:tracePt t="69808" x="4130675" y="1295400"/>
          <p14:tracePt t="69828" x="4130675" y="1219200"/>
          <p14:tracePt t="69848" x="4114800" y="1173163"/>
          <p14:tracePt t="69868" x="4106863" y="1127125"/>
          <p14:tracePt t="71346" x="4106863" y="1135063"/>
          <p14:tracePt t="71356" x="4106863" y="1143000"/>
          <p14:tracePt t="71387" x="4106863" y="1150938"/>
          <p14:tracePt t="71408" x="4114800" y="1158875"/>
          <p14:tracePt t="71428" x="4122738" y="1158875"/>
          <p14:tracePt t="71438" x="4130675" y="1165225"/>
          <p14:tracePt t="71458" x="4137025" y="1165225"/>
          <p14:tracePt t="71469" x="4144963" y="1165225"/>
          <p14:tracePt t="71488" x="4160838" y="1165225"/>
          <p14:tracePt t="71508" x="4198938" y="1189038"/>
          <p14:tracePt t="71528" x="4251325" y="1211263"/>
          <p14:tracePt t="71548" x="4305300" y="1235075"/>
          <p14:tracePt t="71568" x="4381500" y="1279525"/>
          <p14:tracePt t="71588" x="4495800" y="1341438"/>
          <p14:tracePt t="71608" x="4640263" y="1387475"/>
          <p14:tracePt t="71628" x="4822825" y="1455738"/>
          <p14:tracePt t="71648" x="5021263" y="1493838"/>
          <p14:tracePt t="71668" x="5203825" y="1531938"/>
          <p14:tracePt t="71688" x="5546725" y="1570038"/>
          <p14:tracePt t="71708" x="5897563" y="1616075"/>
          <p14:tracePt t="71728" x="6202363" y="1676400"/>
          <p14:tracePt t="71748" x="6469063" y="1714500"/>
          <p14:tracePt t="71768" x="6683375" y="1760538"/>
          <p14:tracePt t="71788" x="6865938" y="1858963"/>
          <p14:tracePt t="71808" x="7010400" y="1943100"/>
          <p14:tracePt t="71828" x="7078663" y="1997075"/>
          <p14:tracePt t="71848" x="7108825" y="2011363"/>
          <p14:tracePt t="71868" x="7132638" y="2011363"/>
          <p14:tracePt t="71888" x="7140575" y="2003425"/>
          <p14:tracePt t="72152" x="7154863" y="2003425"/>
          <p14:tracePt t="72162" x="7170738" y="2003425"/>
          <p14:tracePt t="72173" x="7185025" y="2003425"/>
          <p14:tracePt t="72187" x="7208838" y="2003425"/>
          <p14:tracePt t="72207" x="7292975" y="2019300"/>
          <p14:tracePt t="72228" x="7459663" y="2049463"/>
          <p14:tracePt t="72248" x="7673975" y="2111375"/>
          <p14:tracePt t="72267" x="7940675" y="2209800"/>
          <p14:tracePt t="72287" x="8107363" y="2278063"/>
          <p14:tracePt t="72307" x="8267700" y="2362200"/>
          <p14:tracePt t="72327" x="8366125" y="2408238"/>
          <p14:tracePt t="72347" x="8428038" y="2446338"/>
          <p14:tracePt t="72367" x="8466138" y="2492375"/>
          <p14:tracePt t="72387" x="8480425" y="2498725"/>
          <p14:tracePt t="72407" x="8488363" y="2498725"/>
          <p14:tracePt t="72427" x="8496300" y="2498725"/>
          <p14:tracePt t="72467" x="8504238" y="2498725"/>
          <p14:tracePt t="72487" x="8512175" y="2498725"/>
          <p14:tracePt t="72507" x="8518525" y="2498725"/>
          <p14:tracePt t="72527" x="8534400" y="2498725"/>
          <p14:tracePt t="72547" x="8542338" y="2498725"/>
          <p14:tracePt t="72567" x="8564563" y="2484438"/>
          <p14:tracePt t="72587" x="8588375" y="2484438"/>
          <p14:tracePt t="72607" x="8618538" y="2484438"/>
          <p14:tracePt t="72627" x="8664575" y="2484438"/>
          <p14:tracePt t="72647" x="8716963" y="2498725"/>
          <p14:tracePt t="72667" x="8778875" y="2522538"/>
          <p14:tracePt t="72687" x="8855075" y="2522538"/>
          <p14:tracePt t="72707" x="8923338" y="2522538"/>
          <p14:tracePt t="72727" x="8991600" y="2530475"/>
          <p14:tracePt t="72747" x="9029700" y="2530475"/>
          <p14:tracePt t="72767" x="9051925" y="2530475"/>
          <p14:tracePt t="72787" x="9067800" y="2530475"/>
          <p14:tracePt t="78797" x="9083675" y="2530475"/>
          <p14:tracePt t="78807" x="9105900" y="2544763"/>
          <p14:tracePt t="78817" x="9151938" y="2552700"/>
          <p14:tracePt t="78828" x="9190038" y="2552700"/>
          <p14:tracePt t="78846" x="9250363" y="2552700"/>
          <p14:tracePt t="78866" x="9410700" y="2536825"/>
          <p14:tracePt t="78886" x="9532938" y="2522538"/>
          <p14:tracePt t="78906" x="9655175" y="2522538"/>
          <p14:tracePt t="78926" x="9745663" y="2522538"/>
          <p14:tracePt t="78946" x="9845675" y="2492375"/>
          <p14:tracePt t="78966" x="9921875" y="2460625"/>
          <p14:tracePt t="78986" x="10004425" y="2422525"/>
          <p14:tracePt t="79006" x="10066338" y="2392363"/>
          <p14:tracePt t="79026" x="10134600" y="2293938"/>
          <p14:tracePt t="79046" x="10194925" y="2255838"/>
          <p14:tracePt t="79066" x="10226675" y="2247900"/>
          <p14:tracePt t="79086" x="10264775" y="2247900"/>
          <p14:tracePt t="79106" x="10302875" y="2239963"/>
          <p14:tracePt t="79126" x="10347325" y="2232025"/>
          <p14:tracePt t="79146" x="10385425" y="2225675"/>
          <p14:tracePt t="79166" x="10439400" y="2225675"/>
          <p14:tracePt t="79186" x="10515600" y="2239963"/>
          <p14:tracePt t="79206" x="10607675" y="2255838"/>
          <p14:tracePt t="79226" x="10706100" y="2255838"/>
          <p14:tracePt t="79246" x="10760075" y="2255838"/>
          <p14:tracePt t="79266" x="10782300" y="2255838"/>
          <p14:tracePt t="79286" x="10790238" y="2255838"/>
          <p14:tracePt t="79306" x="10804525" y="2239963"/>
          <p14:tracePt t="82704" x="10798175" y="2239963"/>
          <p14:tracePt t="82959" x="10790238" y="2239963"/>
          <p14:tracePt t="82990" x="10782300" y="2239963"/>
          <p14:tracePt t="83143" x="10774363" y="2239963"/>
          <p14:tracePt t="83153" x="10766425" y="2239963"/>
          <p14:tracePt t="83163" x="10766425" y="2247900"/>
          <p14:tracePt t="83173" x="10760075" y="2247900"/>
          <p14:tracePt t="83194" x="10752138" y="2255838"/>
          <p14:tracePt t="83205" x="10736263" y="2270125"/>
          <p14:tracePt t="83225" x="10683875" y="2324100"/>
          <p14:tracePt t="83245" x="10569575" y="2416175"/>
          <p14:tracePt t="83265" x="10507663" y="2460625"/>
          <p14:tracePt t="83285" x="10355263" y="2574925"/>
          <p14:tracePt t="83305" x="10112375" y="2797175"/>
          <p14:tracePt t="83325" x="9829800" y="3078163"/>
          <p14:tracePt t="83345" x="9571038" y="3352800"/>
          <p14:tracePt t="83365" x="9388475" y="3543300"/>
          <p14:tracePt t="83385" x="9288463" y="3627438"/>
          <p14:tracePt t="83405" x="9236075" y="3673475"/>
          <p14:tracePt t="83425" x="9190038" y="3703638"/>
          <p14:tracePt t="83445" x="9174163" y="3725863"/>
          <p14:tracePt t="83465" x="9151938" y="3756025"/>
          <p14:tracePt t="83485" x="9121775" y="3787775"/>
          <p14:tracePt t="83505" x="9075738" y="3832225"/>
          <p14:tracePt t="83525" x="9045575" y="3863975"/>
          <p14:tracePt t="83545" x="9021763" y="3894138"/>
          <p14:tracePt t="83565" x="8983663" y="3908425"/>
          <p14:tracePt t="83585" x="8923338" y="3946525"/>
          <p14:tracePt t="83605" x="8809038" y="4000500"/>
          <p14:tracePt t="83625" x="8664575" y="4060825"/>
          <p14:tracePt t="83645" x="8550275" y="4122738"/>
          <p14:tracePt t="83665" x="8458200" y="4160838"/>
          <p14:tracePt t="83685" x="8435975" y="4160838"/>
          <p14:tracePt t="83705" x="8428038" y="4160838"/>
          <p14:tracePt t="83837" x="8435975" y="4160838"/>
          <p14:tracePt t="83847" x="8442325" y="4160838"/>
          <p14:tracePt t="83857" x="8450263" y="4160838"/>
          <p14:tracePt t="83867" x="8458200" y="4160838"/>
          <p14:tracePt t="83885" x="8474075" y="4144963"/>
          <p14:tracePt t="83905" x="8488363" y="4137025"/>
          <p14:tracePt t="83925" x="8504238" y="4137025"/>
          <p14:tracePt t="83945" x="8518525" y="4137025"/>
          <p14:tracePt t="83965" x="8542338" y="4122738"/>
          <p14:tracePt t="83985" x="8580438" y="4114800"/>
          <p14:tracePt t="84005" x="8626475" y="4092575"/>
          <p14:tracePt t="84025" x="8656638" y="4092575"/>
          <p14:tracePt t="84045" x="8670925" y="4084638"/>
          <p14:tracePt t="84065" x="8678863" y="4084638"/>
          <p14:tracePt t="84449" x="8686800" y="4084638"/>
          <p14:tracePt t="84469" x="8694738" y="4076700"/>
          <p14:tracePt t="84489" x="8694738" y="4068763"/>
          <p14:tracePt t="84500" x="8702675" y="4068763"/>
          <p14:tracePt t="84510" x="8702675" y="4060825"/>
          <p14:tracePt t="84525" x="8709025" y="4060825"/>
          <p14:tracePt t="84544" x="8716963" y="4046538"/>
          <p14:tracePt t="84564" x="8724900" y="4038600"/>
          <p14:tracePt t="84796" x="8724900" y="4030663"/>
          <p14:tracePt t="84857" x="8724900" y="4022725"/>
          <p14:tracePt t="84867" x="8732838" y="4016375"/>
          <p14:tracePt t="84918" x="8740775" y="4008438"/>
          <p14:tracePt t="85000" x="8747125" y="4008438"/>
          <p14:tracePt t="85061" x="8755063" y="40084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Query patterns change over time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Analysts’ interests change; Maybe new business directives ; new data sets. -&gt; This causes changes in query patterns</a:t>
                </a:r>
              </a:p>
              <a:p>
                <a:r>
                  <a:rPr lang="en-GB" dirty="0"/>
                  <a:t>Query Patterns </a:t>
                </a:r>
                <a:r>
                  <a:rPr lang="en-GB" dirty="0" smtClean="0"/>
                  <a:t>Change -&gt; </a:t>
                </a:r>
                <a:r>
                  <a:rPr lang="en-GB" dirty="0"/>
                  <a:t>The distribution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 i="1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d>
                  </m:oMath>
                </a14:m>
                <a:r>
                  <a:rPr lang="en-GB" dirty="0"/>
                  <a:t> is </a:t>
                </a:r>
                <a:r>
                  <a:rPr lang="en-GB" i="1" dirty="0"/>
                  <a:t>non-stationary. </a:t>
                </a:r>
              </a:p>
              <a:p>
                <a:r>
                  <a:rPr lang="en-GB" dirty="0"/>
                  <a:t>Hence, answers received from models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GB" dirty="0"/>
                  <a:t> are no longer </a:t>
                </a:r>
                <a:r>
                  <a:rPr lang="en-GB" b="1" dirty="0"/>
                  <a:t>trustworthy</a:t>
                </a:r>
              </a:p>
              <a:p>
                <a:r>
                  <a:rPr lang="en-GB" dirty="0"/>
                  <a:t>Need to detect and adapt to these changes.</a:t>
                </a:r>
              </a:p>
              <a:p>
                <a:r>
                  <a:rPr lang="en-GB" b="1" dirty="0" smtClean="0"/>
                  <a:t>Solution : </a:t>
                </a:r>
                <a:r>
                  <a:rPr lang="en-GB" dirty="0" smtClean="0"/>
                  <a:t>Use </a:t>
                </a:r>
                <a:r>
                  <a:rPr lang="en-GB" b="1" dirty="0"/>
                  <a:t>concept drift </a:t>
                </a:r>
                <a:r>
                  <a:rPr lang="en-GB" dirty="0"/>
                  <a:t>detection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241" r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9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45"/>
    </mc:Choice>
    <mc:Fallback>
      <p:transition spd="slow" advTm="4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 Detection Mechanism (CDM)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2328991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We use a variant of the CUSUM algorithm to detect when </a:t>
            </a:r>
            <a:r>
              <a:rPr lang="en-GB" i="1" dirty="0" smtClean="0"/>
              <a:t>estimated </a:t>
            </a:r>
            <a:r>
              <a:rPr lang="en-GB" dirty="0" smtClean="0"/>
              <a:t>errors shift</a:t>
            </a:r>
          </a:p>
          <a:p>
            <a:r>
              <a:rPr lang="en-GB" dirty="0" smtClean="0"/>
              <a:t>Errors are estimated using the Expected Prediction Error (EPE) and the distance of a query from its </a:t>
            </a:r>
            <a:r>
              <a:rPr lang="en-GB" i="1" dirty="0" smtClean="0"/>
              <a:t>partition/group.</a:t>
            </a:r>
            <a:endParaRPr lang="en-GB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096703"/>
            <a:ext cx="5350571" cy="38091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0" y="4931482"/>
                <a:ext cx="5685773" cy="527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0,  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2000" b="0" i="0" smtClean="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d>
                                      <m:dPr>
                                        <m:begChr m:val="{"/>
                                        <m:endChr m:val="}"/>
                                        <m:ctrlP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</a:rPr>
                                          <m:t>∈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GB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0,</m:t>
                                            </m:r>
                                            <m:r>
                                              <a:rPr lang="en-GB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GB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−1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e>
                            </m:func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sz="2000" b="0" i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GB" sz="2000" dirty="0" smtClean="0"/>
                  <a:t> &gt; h</a:t>
                </a:r>
                <a:endParaRPr lang="en-GB" sz="20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931482"/>
                <a:ext cx="5685773" cy="527004"/>
              </a:xfrm>
              <a:prstGeom prst="rect">
                <a:avLst/>
              </a:prstGeom>
              <a:blipFill>
                <a:blip r:embed="rId7"/>
                <a:stretch>
                  <a:fillRect t="-58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8200" y="5453594"/>
                <a:ext cx="4735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 smtClean="0"/>
                  <a:t>where h is the </a:t>
                </a:r>
                <a:r>
                  <a:rPr lang="en-GB" b="0" dirty="0" smtClean="0">
                    <a:solidFill>
                      <a:srgbClr val="FF0000"/>
                    </a:solidFill>
                  </a:rPr>
                  <a:t>threshold</a:t>
                </a:r>
                <a:r>
                  <a:rPr lang="en-GB" b="0" dirty="0" smtClean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≤5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53594"/>
                <a:ext cx="4735882" cy="369332"/>
              </a:xfrm>
              <a:prstGeom prst="rect">
                <a:avLst/>
              </a:prstGeom>
              <a:blipFill>
                <a:blip r:embed="rId8"/>
                <a:stretch>
                  <a:fillRect l="-116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38200" y="5954882"/>
                <a:ext cx="4735882" cy="537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Log-likelihood ratio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 (</m:t>
                            </m:r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𝑒𝑟𝑟𝑜𝑟𝑠</m:t>
                                </m:r>
                              </m:e>
                            </m:acc>
                            <m:r>
                              <m:rPr>
                                <m:lit/>
                              </m:rPr>
                              <a:rPr lang="en-GB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𝑒𝑟𝑟𝑜𝑟𝑠</m:t>
                                </m:r>
                              </m:e>
                            </m:acc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fun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954882"/>
                <a:ext cx="4735882" cy="537711"/>
              </a:xfrm>
              <a:prstGeom prst="rect">
                <a:avLst/>
              </a:prstGeom>
              <a:blipFill>
                <a:blip r:embed="rId9"/>
                <a:stretch>
                  <a:fillRect l="-1160" t="-1136" b="-56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 flipV="1">
            <a:off x="3707705" y="5244124"/>
            <a:ext cx="1578279" cy="3049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69283" y="5496320"/>
            <a:ext cx="249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Discount factor</a:t>
            </a:r>
            <a:endParaRPr lang="en-GB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47050" y="6030550"/>
                <a:ext cx="318213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 is the original distribution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dirty="0" smtClean="0">
                    <a:solidFill>
                      <a:srgbClr val="FF0000"/>
                    </a:solidFill>
                  </a:rPr>
                  <a:t> is the “foreign” distribution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7050" y="6030550"/>
                <a:ext cx="3182134" cy="646331"/>
              </a:xfrm>
              <a:prstGeom prst="rect">
                <a:avLst/>
              </a:prstGeom>
              <a:blipFill>
                <a:blip r:embed="rId10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 flipH="1">
            <a:off x="2091847" y="4296555"/>
            <a:ext cx="724943" cy="61544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00088" y="4243845"/>
            <a:ext cx="2497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Sum of log-likelihoods 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61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180"/>
    </mc:Choice>
    <mc:Fallback>
      <p:transition spd="slow" advTm="12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4" grpId="0"/>
      <p:bldP spid="16" grpId="0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27776" x="960438" y="365125"/>
          <p14:tracePt t="27787" x="998538" y="396875"/>
          <p14:tracePt t="27797" x="1036638" y="434975"/>
          <p14:tracePt t="27810" x="1082675" y="487363"/>
          <p14:tracePt t="27830" x="1196975" y="549275"/>
          <p14:tracePt t="27850" x="1273175" y="609600"/>
          <p14:tracePt t="27870" x="1371600" y="715963"/>
          <p14:tracePt t="27890" x="1463675" y="808038"/>
          <p14:tracePt t="27910" x="1577975" y="898525"/>
          <p14:tracePt t="27930" x="1684338" y="974725"/>
          <p14:tracePt t="27950" x="1782763" y="1058863"/>
          <p14:tracePt t="27970" x="1897063" y="1181100"/>
          <p14:tracePt t="27990" x="1965325" y="1211263"/>
          <p14:tracePt t="28010" x="2073275" y="1317625"/>
          <p14:tracePt t="28030" x="2133600" y="1355725"/>
          <p14:tracePt t="28050" x="2171700" y="1387475"/>
          <p14:tracePt t="28070" x="2255838" y="1439863"/>
          <p14:tracePt t="28090" x="2370138" y="1539875"/>
          <p14:tracePt t="28110" x="2514600" y="1698625"/>
          <p14:tracePt t="28130" x="2651125" y="1836738"/>
          <p14:tracePt t="28150" x="2819400" y="1965325"/>
          <p14:tracePt t="28170" x="3009900" y="2193925"/>
          <p14:tracePt t="28190" x="3260725" y="2408238"/>
          <p14:tracePt t="28210" x="3527425" y="2582863"/>
          <p14:tracePt t="28230" x="3779838" y="2811463"/>
          <p14:tracePt t="28250" x="3886200" y="2879725"/>
          <p14:tracePt t="29093" x="3894138" y="2895600"/>
          <p14:tracePt t="29103" x="3894138" y="2903538"/>
          <p14:tracePt t="29113" x="3908425" y="2917825"/>
          <p14:tracePt t="29129" x="3908425" y="2925763"/>
          <p14:tracePt t="29149" x="3940175" y="2963863"/>
          <p14:tracePt t="29169" x="3962400" y="2987675"/>
          <p14:tracePt t="29189" x="4000500" y="3025775"/>
          <p14:tracePt t="29209" x="4068763" y="3146425"/>
          <p14:tracePt t="29229" x="4175125" y="3330575"/>
          <p14:tracePt t="29249" x="4244975" y="3421063"/>
          <p14:tracePt t="29269" x="4313238" y="3543300"/>
          <p14:tracePt t="29290" x="4381500" y="3687763"/>
          <p14:tracePt t="29310" x="4441825" y="3794125"/>
          <p14:tracePt t="29330" x="4518025" y="3856038"/>
          <p14:tracePt t="29349" x="4587875" y="3970338"/>
          <p14:tracePt t="29369" x="4640263" y="4054475"/>
          <p14:tracePt t="29389" x="4670425" y="4106863"/>
          <p14:tracePt t="29409" x="4694238" y="4144963"/>
          <p14:tracePt t="29429" x="4724400" y="4183063"/>
          <p14:tracePt t="29449" x="4754563" y="4206875"/>
          <p14:tracePt t="29469" x="4770438" y="4213225"/>
          <p14:tracePt t="29489" x="4800600" y="4229100"/>
          <p14:tracePt t="29509" x="4822825" y="4251325"/>
          <p14:tracePt t="29529" x="4838700" y="4259263"/>
          <p14:tracePt t="29549" x="4854575" y="4267200"/>
          <p14:tracePt t="29569" x="4868863" y="4289425"/>
          <p14:tracePt t="29589" x="4884738" y="4297363"/>
          <p14:tracePt t="29609" x="4884738" y="4313238"/>
          <p14:tracePt t="29629" x="4899025" y="4335463"/>
          <p14:tracePt t="29649" x="4906963" y="4359275"/>
          <p14:tracePt t="29669" x="4914900" y="4373563"/>
          <p14:tracePt t="29689" x="4922838" y="4389438"/>
          <p14:tracePt t="29709" x="4937125" y="4403725"/>
          <p14:tracePt t="29749" x="4945063" y="4403725"/>
          <p14:tracePt t="30174" x="4960938" y="4411663"/>
          <p14:tracePt t="30184" x="4968875" y="4411663"/>
          <p14:tracePt t="30195" x="4983163" y="4419600"/>
          <p14:tracePt t="30209" x="4999038" y="4419600"/>
          <p14:tracePt t="30229" x="5013325" y="4435475"/>
          <p14:tracePt t="30249" x="5029200" y="4441825"/>
          <p14:tracePt t="30269" x="5045075" y="4465638"/>
          <p14:tracePt t="30289" x="5067300" y="4487863"/>
          <p14:tracePt t="30309" x="5083175" y="4511675"/>
          <p14:tracePt t="30329" x="5097463" y="4541838"/>
          <p14:tracePt t="30349" x="5113338" y="4549775"/>
          <p14:tracePt t="30369" x="5121275" y="4572000"/>
          <p14:tracePt t="30389" x="5143500" y="4594225"/>
          <p14:tracePt t="30409" x="5159375" y="4602163"/>
          <p14:tracePt t="30429" x="5173663" y="4618038"/>
          <p14:tracePt t="30449" x="5181600" y="4632325"/>
          <p14:tracePt t="30469" x="5197475" y="4656138"/>
          <p14:tracePt t="30489" x="5227638" y="4724400"/>
          <p14:tracePt t="30509" x="5257800" y="4792663"/>
          <p14:tracePt t="30529" x="5295900" y="4854575"/>
          <p14:tracePt t="30549" x="5349875" y="4914900"/>
          <p14:tracePt t="30569" x="5426075" y="5013325"/>
          <p14:tracePt t="30589" x="5524500" y="5173663"/>
          <p14:tracePt t="30609" x="5646738" y="5303838"/>
          <p14:tracePt t="30629" x="5875338" y="5456238"/>
          <p14:tracePt t="30649" x="6096000" y="5638800"/>
          <p14:tracePt t="30669" x="6423025" y="5775325"/>
          <p14:tracePt t="30689" x="6727825" y="5851525"/>
          <p14:tracePt t="30709" x="7108825" y="5927725"/>
          <p14:tracePt t="30729" x="7331075" y="6003925"/>
          <p14:tracePt t="30749" x="7459663" y="6011863"/>
          <p14:tracePt t="30769" x="7489825" y="6011863"/>
          <p14:tracePt t="31113" x="7513638" y="6011863"/>
          <p14:tracePt t="31123" x="7521575" y="6019800"/>
          <p14:tracePt t="31133" x="7543800" y="6027738"/>
          <p14:tracePt t="31149" x="7597775" y="6035675"/>
          <p14:tracePt t="31169" x="7734300" y="6049963"/>
          <p14:tracePt t="31189" x="7954963" y="6088063"/>
          <p14:tracePt t="31209" x="8221663" y="6126163"/>
          <p14:tracePt t="31229" x="8556625" y="6164263"/>
          <p14:tracePt t="31249" x="8801100" y="6188075"/>
          <p14:tracePt t="31269" x="9113838" y="6188075"/>
          <p14:tracePt t="31289" x="9318625" y="6194425"/>
          <p14:tracePt t="31309" x="9540875" y="6194425"/>
          <p14:tracePt t="31329" x="9707563" y="6194425"/>
          <p14:tracePt t="31349" x="9890125" y="6156325"/>
          <p14:tracePt t="31369" x="10088563" y="6080125"/>
          <p14:tracePt t="31389" x="10279063" y="5973763"/>
          <p14:tracePt t="31409" x="10561638" y="5813425"/>
          <p14:tracePt t="31429" x="10698163" y="5715000"/>
          <p14:tracePt t="31449" x="10744200" y="5684838"/>
          <p14:tracePt t="31469" x="10798175" y="5608638"/>
          <p14:tracePt t="31489" x="10858500" y="5508625"/>
          <p14:tracePt t="31509" x="10926763" y="5349875"/>
          <p14:tracePt t="31529" x="10926763" y="5227638"/>
          <p14:tracePt t="31549" x="10926763" y="5151438"/>
          <p14:tracePt t="31613" x="10926763" y="5135563"/>
          <p14:tracePt t="31623" x="10926763" y="5113338"/>
          <p14:tracePt t="31633" x="10926763" y="5083175"/>
          <p14:tracePt t="31649" x="10918825" y="5021263"/>
          <p14:tracePt t="31669" x="10904538" y="4930775"/>
          <p14:tracePt t="31970" x="10904538" y="4914900"/>
          <p14:tracePt t="31980" x="10934700" y="4854575"/>
          <p14:tracePt t="31990" x="10980738" y="4746625"/>
          <p14:tracePt t="32009" x="11049000" y="4625975"/>
          <p14:tracePt t="32029" x="11277600" y="4068763"/>
          <p14:tracePt t="32049" x="11376025" y="3825875"/>
          <p14:tracePt t="32069" x="11476038" y="3573463"/>
          <p14:tracePt t="32089" x="11536363" y="3360738"/>
          <p14:tracePt t="32109" x="11574463" y="3208338"/>
          <p14:tracePt t="32129" x="11582400" y="3017838"/>
          <p14:tracePt t="32149" x="11552238" y="2903538"/>
          <p14:tracePt t="32169" x="11483975" y="2797175"/>
          <p14:tracePt t="32189" x="11407775" y="2606675"/>
          <p14:tracePt t="32209" x="11315700" y="2476500"/>
          <p14:tracePt t="32229" x="11185525" y="2378075"/>
          <p14:tracePt t="32249" x="10988675" y="2209800"/>
          <p14:tracePt t="32269" x="10774363" y="2065338"/>
          <p14:tracePt t="32289" x="10499725" y="1973263"/>
          <p14:tracePt t="32309" x="10309225" y="1935163"/>
          <p14:tracePt t="32329" x="10020300" y="1920875"/>
          <p14:tracePt t="32349" x="9791700" y="1882775"/>
          <p14:tracePt t="32369" x="9494838" y="1874838"/>
          <p14:tracePt t="32389" x="9326563" y="1874838"/>
          <p14:tracePt t="32409" x="9045575" y="1905000"/>
          <p14:tracePt t="32429" x="8861425" y="1935163"/>
          <p14:tracePt t="32449" x="8747125" y="1951038"/>
          <p14:tracePt t="32469" x="8572500" y="1981200"/>
          <p14:tracePt t="32489" x="8450263" y="2049463"/>
          <p14:tracePt t="32509" x="8328025" y="2125663"/>
          <p14:tracePt t="32529" x="8259763" y="2179638"/>
          <p14:tracePt t="32549" x="8229600" y="2217738"/>
          <p14:tracePt t="32837" x="8183563" y="2201863"/>
          <p14:tracePt t="32847" x="8107363" y="2163763"/>
          <p14:tracePt t="32857" x="8023225" y="2133600"/>
          <p14:tracePt t="32868" x="7886700" y="2079625"/>
          <p14:tracePt t="32889" x="7437438" y="1973263"/>
          <p14:tracePt t="32909" x="7048500" y="1882775"/>
          <p14:tracePt t="32929" x="6773863" y="1858963"/>
          <p14:tracePt t="32949" x="6683375" y="1858963"/>
          <p14:tracePt t="32968" x="6537325" y="1858963"/>
          <p14:tracePt t="32989" x="6477000" y="1858963"/>
          <p14:tracePt t="33009" x="6438900" y="1897063"/>
          <p14:tracePt t="33028" x="6408738" y="1927225"/>
          <p14:tracePt t="33048" x="6400800" y="1943100"/>
          <p14:tracePt t="33068" x="6384925" y="1958975"/>
          <p14:tracePt t="33088" x="6384925" y="1973263"/>
          <p14:tracePt t="33108" x="6378575" y="1981200"/>
          <p14:tracePt t="33129" x="6370638" y="1997075"/>
          <p14:tracePt t="33148" x="6354763" y="2003425"/>
          <p14:tracePt t="33168" x="6340475" y="2035175"/>
          <p14:tracePt t="33188" x="6308725" y="2103438"/>
          <p14:tracePt t="33208" x="6270625" y="2209800"/>
          <p14:tracePt t="33228" x="6240463" y="2286000"/>
          <p14:tracePt t="33248" x="6218238" y="2362200"/>
          <p14:tracePt t="33268" x="6194425" y="2568575"/>
          <p14:tracePt t="33288" x="6172200" y="2720975"/>
          <p14:tracePt t="33308" x="6156325" y="2895600"/>
          <p14:tracePt t="33328" x="6149975" y="3178175"/>
          <p14:tracePt t="33348" x="6149975" y="3521075"/>
          <p14:tracePt t="33368" x="6188075" y="3848100"/>
          <p14:tracePt t="33388" x="6232525" y="4244975"/>
          <p14:tracePt t="33409" x="6248400" y="4351338"/>
          <p14:tracePt t="33428" x="6264275" y="4381500"/>
          <p14:tracePt t="33449" x="6278563" y="4389438"/>
          <p14:tracePt t="33469" x="6302375" y="4435475"/>
          <p14:tracePt t="35459" x="6308725" y="4435475"/>
          <p14:tracePt t="35469" x="6324600" y="4427538"/>
          <p14:tracePt t="35479" x="6362700" y="4359275"/>
          <p14:tracePt t="35489" x="6430963" y="4275138"/>
          <p14:tracePt t="35508" x="6583363" y="4098925"/>
          <p14:tracePt t="35528" x="6972300" y="3589338"/>
          <p14:tracePt t="35548" x="7451725" y="3116263"/>
          <p14:tracePt t="35568" x="7886700" y="2582863"/>
          <p14:tracePt t="35588" x="8145463" y="2378075"/>
          <p14:tracePt t="35608" x="8221663" y="2286000"/>
          <p14:tracePt t="35628" x="8237538" y="2247900"/>
          <p14:tracePt t="35948" x="8237538" y="2255838"/>
          <p14:tracePt t="35958" x="8237538" y="2263775"/>
          <p14:tracePt t="35969" x="8229600" y="2278063"/>
          <p14:tracePt t="35988" x="8221663" y="2301875"/>
          <p14:tracePt t="36008" x="8183563" y="2384425"/>
          <p14:tracePt t="36028" x="8131175" y="2568575"/>
          <p14:tracePt t="36048" x="8099425" y="2713038"/>
          <p14:tracePt t="36068" x="8085138" y="2925763"/>
          <p14:tracePt t="36088" x="8085138" y="3101975"/>
          <p14:tracePt t="36108" x="8115300" y="3246438"/>
          <p14:tracePt t="36128" x="8175625" y="3475038"/>
          <p14:tracePt t="36148" x="8229600" y="3589338"/>
          <p14:tracePt t="36168" x="8259763" y="3657600"/>
          <p14:tracePt t="36188" x="8275638" y="3687763"/>
          <p14:tracePt t="36208" x="8283575" y="3733800"/>
          <p14:tracePt t="37325" x="8275638" y="3756025"/>
          <p14:tracePt t="37335" x="8245475" y="3832225"/>
          <p14:tracePt t="37346" x="8183563" y="3886200"/>
          <p14:tracePt t="37356" x="8107363" y="3954463"/>
          <p14:tracePt t="37367" x="8008938" y="4060825"/>
          <p14:tracePt t="37387" x="7772400" y="4465638"/>
          <p14:tracePt t="37407" x="7559675" y="4670425"/>
          <p14:tracePt t="37427" x="7391400" y="4968875"/>
          <p14:tracePt t="37447" x="7307263" y="5135563"/>
          <p14:tracePt t="37468" x="7277100" y="5173663"/>
          <p14:tracePt t="37487" x="7246938" y="5219700"/>
          <p14:tracePt t="37529" x="7239000" y="5227638"/>
          <p14:tracePt t="37547" x="7231063" y="5227638"/>
          <p14:tracePt t="37567" x="7223125" y="5227638"/>
          <p14:tracePt t="37587" x="7216775" y="5235575"/>
          <p14:tracePt t="37607" x="7208838" y="5241925"/>
          <p14:tracePt t="37627" x="7185025" y="5241925"/>
          <p14:tracePt t="37647" x="7146925" y="5265738"/>
          <p14:tracePt t="37667" x="7102475" y="5303838"/>
          <p14:tracePt t="37687" x="7002463" y="5356225"/>
          <p14:tracePt t="37707" x="6873875" y="5402263"/>
          <p14:tracePt t="37727" x="6789738" y="5410200"/>
          <p14:tracePt t="37747" x="6751638" y="5410200"/>
          <p14:tracePt t="37767" x="6735763" y="5418138"/>
          <p14:tracePt t="37927" x="6743700" y="5418138"/>
          <p14:tracePt t="37937" x="6759575" y="5418138"/>
          <p14:tracePt t="37947" x="6773863" y="5418138"/>
          <p14:tracePt t="37967" x="6804025" y="5410200"/>
          <p14:tracePt t="37987" x="6880225" y="5410200"/>
          <p14:tracePt t="38007" x="6950075" y="5402263"/>
          <p14:tracePt t="38027" x="7026275" y="5402263"/>
          <p14:tracePt t="38047" x="7140575" y="5394325"/>
          <p14:tracePt t="38067" x="7223125" y="5394325"/>
          <p14:tracePt t="38087" x="7299325" y="5402263"/>
          <p14:tracePt t="38107" x="7413625" y="5426075"/>
          <p14:tracePt t="38127" x="7543800" y="5440363"/>
          <p14:tracePt t="38147" x="7680325" y="5448300"/>
          <p14:tracePt t="38167" x="7826375" y="5464175"/>
          <p14:tracePt t="38187" x="7947025" y="5470525"/>
          <p14:tracePt t="38207" x="8061325" y="5478463"/>
          <p14:tracePt t="38227" x="8199438" y="5486400"/>
          <p14:tracePt t="38247" x="8275638" y="5486400"/>
          <p14:tracePt t="38267" x="8343900" y="5486400"/>
          <p14:tracePt t="38287" x="8404225" y="5494338"/>
          <p14:tracePt t="38307" x="8480425" y="5494338"/>
          <p14:tracePt t="38327" x="8534400" y="5494338"/>
          <p14:tracePt t="38347" x="8564563" y="5494338"/>
          <p14:tracePt t="38367" x="8602663" y="5494338"/>
          <p14:tracePt t="38387" x="8640763" y="5494338"/>
          <p14:tracePt t="38407" x="8686800" y="5494338"/>
          <p14:tracePt t="38427" x="8732838" y="5494338"/>
          <p14:tracePt t="38447" x="8778875" y="5494338"/>
          <p14:tracePt t="38467" x="8801100" y="5494338"/>
          <p14:tracePt t="38487" x="8861425" y="5494338"/>
          <p14:tracePt t="38507" x="8975725" y="5494338"/>
          <p14:tracePt t="38527" x="9090025" y="5494338"/>
          <p14:tracePt t="38547" x="9182100" y="5486400"/>
          <p14:tracePt t="38567" x="9326563" y="5486400"/>
          <p14:tracePt t="38587" x="9432925" y="5494338"/>
          <p14:tracePt t="38607" x="9494838" y="5494338"/>
          <p14:tracePt t="38627" x="9532938" y="5494338"/>
          <p14:tracePt t="38647" x="9563100" y="5494338"/>
          <p14:tracePt t="38667" x="9578975" y="5494338"/>
          <p14:tracePt t="38687" x="9593263" y="5494338"/>
          <p14:tracePt t="38707" x="9601200" y="5478463"/>
          <p14:tracePt t="39090" x="9609138" y="5478463"/>
          <p14:tracePt t="39100" x="9623425" y="5478463"/>
          <p14:tracePt t="39110" x="9647238" y="5464175"/>
          <p14:tracePt t="39127" x="9693275" y="5464175"/>
          <p14:tracePt t="39147" x="9769475" y="5464175"/>
          <p14:tracePt t="39167" x="9845675" y="5464175"/>
          <p14:tracePt t="39187" x="9952038" y="5456238"/>
          <p14:tracePt t="39207" x="10050463" y="5456238"/>
          <p14:tracePt t="39227" x="10118725" y="5456238"/>
          <p14:tracePt t="39247" x="10172700" y="5464175"/>
          <p14:tracePt t="39267" x="10226675" y="5464175"/>
          <p14:tracePt t="39287" x="10294938" y="5464175"/>
          <p14:tracePt t="39307" x="10340975" y="5464175"/>
          <p14:tracePt t="39327" x="10363200" y="5464175"/>
          <p14:tracePt t="39347" x="10385425" y="5470525"/>
          <p14:tracePt t="39367" x="10401300" y="5478463"/>
          <p14:tracePt t="39387" x="10409238" y="5478463"/>
          <p14:tracePt t="39407" x="10417175" y="5478463"/>
          <p14:tracePt t="39427" x="10423525" y="5478463"/>
          <p14:tracePt t="39447" x="10431463" y="5478463"/>
          <p14:tracePt t="40171" x="10340975" y="5540375"/>
          <p14:tracePt t="40181" x="10279063" y="5554663"/>
          <p14:tracePt t="40191" x="10156825" y="5600700"/>
          <p14:tracePt t="40207" x="9966325" y="5646738"/>
          <p14:tracePt t="40227" x="9326563" y="5745163"/>
          <p14:tracePt t="40247" x="8648700" y="5745163"/>
          <p14:tracePt t="40267" x="8145463" y="5745163"/>
          <p14:tracePt t="40287" x="7932738" y="5745163"/>
          <p14:tracePt t="40307" x="7810500" y="5745163"/>
          <p14:tracePt t="40327" x="7764463" y="5745163"/>
          <p14:tracePt t="40347" x="7742238" y="5730875"/>
          <p14:tracePt t="40367" x="7742238" y="5722938"/>
          <p14:tracePt t="41069" x="7756525" y="5722938"/>
          <p14:tracePt t="41079" x="7772400" y="5722938"/>
          <p14:tracePt t="41089" x="7788275" y="5722938"/>
          <p14:tracePt t="41107" x="7794625" y="5722938"/>
          <p14:tracePt t="41126" x="7810500" y="5722938"/>
          <p14:tracePt t="41147" x="7826375" y="5722938"/>
          <p14:tracePt t="41166" x="7840663" y="5730875"/>
          <p14:tracePt t="41186" x="7848600" y="5737225"/>
          <p14:tracePt t="41207" x="7856538" y="5753100"/>
          <p14:tracePt t="41303" x="7864475" y="5753100"/>
          <p14:tracePt t="41324" x="7870825" y="5753100"/>
          <p14:tracePt t="41334" x="7878763" y="5753100"/>
          <p14:tracePt t="41344" x="7894638" y="5753100"/>
          <p14:tracePt t="41354" x="7902575" y="5753100"/>
          <p14:tracePt t="41366" x="7924800" y="5753100"/>
          <p14:tracePt t="41387" x="8023225" y="5715000"/>
          <p14:tracePt t="41406" x="8107363" y="5707063"/>
          <p14:tracePt t="41426" x="8153400" y="5707063"/>
          <p14:tracePt t="41446" x="8191500" y="5715000"/>
          <p14:tracePt t="41466" x="8207375" y="5722938"/>
          <p14:tracePt t="44863" x="8207375" y="5715000"/>
          <p14:tracePt t="44883" x="8213725" y="5715000"/>
          <p14:tracePt t="44893" x="8213725" y="5707063"/>
          <p14:tracePt t="44904" x="8221663" y="5707063"/>
          <p14:tracePt t="44914" x="8229600" y="5707063"/>
          <p14:tracePt t="44926" x="8237538" y="5699125"/>
          <p14:tracePt t="44946" x="8267700" y="5668963"/>
          <p14:tracePt t="44966" x="8297863" y="5638800"/>
          <p14:tracePt t="44986" x="8328025" y="5608638"/>
          <p14:tracePt t="45006" x="8366125" y="5554663"/>
          <p14:tracePt t="45026" x="8374063" y="5540375"/>
          <p14:tracePt t="45046" x="8420100" y="5508625"/>
          <p14:tracePt t="45066" x="8466138" y="5464175"/>
          <p14:tracePt t="45086" x="8496300" y="5426075"/>
          <p14:tracePt t="45087" x="8504238" y="5418138"/>
          <p14:tracePt t="45106" x="8518525" y="5410200"/>
          <p14:tracePt t="45126" x="8518525" y="5402263"/>
          <p14:tracePt t="45240" x="8518525" y="5394325"/>
          <p14:tracePt t="45250" x="8526463" y="5394325"/>
          <p14:tracePt t="45352" x="8526463" y="5387975"/>
          <p14:tracePt t="50299" x="8534400" y="5387975"/>
          <p14:tracePt t="50319" x="8542338" y="5387975"/>
          <p14:tracePt t="50329" x="8542338" y="5380038"/>
          <p14:tracePt t="50350" x="8550275" y="5380038"/>
          <p14:tracePt t="50381" x="8550275" y="5372100"/>
          <p14:tracePt t="50421" x="8556625" y="5372100"/>
          <p14:tracePt t="50789" x="8556625" y="5356225"/>
          <p14:tracePt t="51248" x="8564563" y="5356225"/>
          <p14:tracePt t="51258" x="8572500" y="5341938"/>
          <p14:tracePt t="51268" x="8580438" y="5341938"/>
          <p14:tracePt t="51284" x="8588375" y="5341938"/>
          <p14:tracePt t="51304" x="8594725" y="5341938"/>
          <p14:tracePt t="51324" x="8610600" y="5334000"/>
          <p14:tracePt t="51344" x="8626475" y="5334000"/>
          <p14:tracePt t="51384" x="8640763" y="5334000"/>
          <p14:tracePt t="51404" x="8640763" y="5326063"/>
          <p14:tracePt t="51424" x="8648700" y="5326063"/>
          <p14:tracePt t="51482" x="8656638" y="5326063"/>
          <p14:tracePt t="51523" x="8664575" y="5326063"/>
          <p14:tracePt t="63051" x="8648700" y="5326063"/>
          <p14:tracePt t="63061" x="8626475" y="5326063"/>
          <p14:tracePt t="63071" x="8594725" y="5326063"/>
          <p14:tracePt t="63081" x="8542338" y="5326063"/>
          <p14:tracePt t="63101" x="8450263" y="5311775"/>
          <p14:tracePt t="63121" x="8115300" y="5227638"/>
          <p14:tracePt t="63141" x="7505700" y="5135563"/>
          <p14:tracePt t="63161" x="6842125" y="5021263"/>
          <p14:tracePt t="63181" x="6188075" y="4968875"/>
          <p14:tracePt t="63201" x="5730875" y="4968875"/>
          <p14:tracePt t="63221" x="5432425" y="4999038"/>
          <p14:tracePt t="63241" x="5257800" y="5037138"/>
          <p14:tracePt t="63261" x="5143500" y="5051425"/>
          <p14:tracePt t="63281" x="5105400" y="5051425"/>
          <p14:tracePt t="63301" x="5075238" y="5059363"/>
          <p14:tracePt t="63321" x="5051425" y="5059363"/>
          <p14:tracePt t="63341" x="5013325" y="5067300"/>
          <p14:tracePt t="63361" x="4953000" y="5105400"/>
          <p14:tracePt t="63381" x="4892675" y="5143500"/>
          <p14:tracePt t="63401" x="4854575" y="5159375"/>
          <p14:tracePt t="63421" x="4838700" y="5173663"/>
          <p14:tracePt t="63441" x="4830763" y="5189538"/>
          <p14:tracePt t="64061" x="4822825" y="5189538"/>
          <p14:tracePt t="64071" x="4816475" y="5189538"/>
          <p14:tracePt t="64081" x="4808538" y="5189538"/>
          <p14:tracePt t="64101" x="4762500" y="5181600"/>
          <p14:tracePt t="64121" x="4716463" y="5165725"/>
          <p14:tracePt t="64141" x="4525963" y="5045075"/>
          <p14:tracePt t="64161" x="4267200" y="4838700"/>
          <p14:tracePt t="64181" x="4016375" y="4716463"/>
          <p14:tracePt t="64201" x="3856038" y="4686300"/>
          <p14:tracePt t="64221" x="3673475" y="4670425"/>
          <p14:tracePt t="64241" x="3459163" y="4670425"/>
          <p14:tracePt t="64261" x="3298825" y="4670425"/>
          <p14:tracePt t="64281" x="3140075" y="4670425"/>
          <p14:tracePt t="64301" x="2987675" y="4686300"/>
          <p14:tracePt t="64321" x="2713038" y="4762500"/>
          <p14:tracePt t="64341" x="2400300" y="4906963"/>
          <p14:tracePt t="64361" x="2011363" y="5059363"/>
          <p14:tracePt t="64381" x="1806575" y="5143500"/>
          <p14:tracePt t="64401" x="1654175" y="5227638"/>
          <p14:tracePt t="64421" x="1570038" y="5273675"/>
          <p14:tracePt t="64441" x="1539875" y="5287963"/>
          <p14:tracePt t="64509" x="1531938" y="5287963"/>
          <p14:tracePt t="64519" x="1524000" y="5295900"/>
          <p14:tracePt t="64621" x="1516063" y="5295900"/>
          <p14:tracePt t="64683" x="1508125" y="5295900"/>
          <p14:tracePt t="64703" x="1501775" y="5295900"/>
          <p14:tracePt t="64723" x="1493838" y="5295900"/>
          <p14:tracePt t="64734" x="1485900" y="5295900"/>
          <p14:tracePt t="64744" x="1477963" y="5295900"/>
          <p14:tracePt t="64764" x="1470025" y="5295900"/>
          <p14:tracePt t="64785" x="1455738" y="5295900"/>
          <p14:tracePt t="64801" x="1431925" y="5295900"/>
          <p14:tracePt t="64821" x="1371600" y="5273675"/>
          <p14:tracePt t="64841" x="1303338" y="5235575"/>
          <p14:tracePt t="64861" x="1235075" y="5197475"/>
          <p14:tracePt t="64881" x="1196975" y="5173663"/>
          <p14:tracePt t="64901" x="1158875" y="5173663"/>
          <p14:tracePt t="64921" x="1120775" y="5173663"/>
          <p14:tracePt t="64941" x="1096963" y="5173663"/>
          <p14:tracePt t="64961" x="1089025" y="5173663"/>
          <p14:tracePt t="64981" x="1082675" y="5173663"/>
          <p14:tracePt t="65437" x="1082675" y="5189538"/>
          <p14:tracePt t="65448" x="1074738" y="5203825"/>
          <p14:tracePt t="65458" x="1058863" y="5219700"/>
          <p14:tracePt t="65468" x="1036638" y="5241925"/>
          <p14:tracePt t="65481" x="990600" y="5280025"/>
          <p14:tracePt t="65501" x="892175" y="5387975"/>
          <p14:tracePt t="65521" x="822325" y="5470525"/>
          <p14:tracePt t="65541" x="769938" y="5524500"/>
          <p14:tracePt t="65561" x="754063" y="5532438"/>
          <p14:tracePt t="65672" x="762000" y="5532438"/>
          <p14:tracePt t="65692" x="777875" y="5524500"/>
          <p14:tracePt t="65702" x="792163" y="5516563"/>
          <p14:tracePt t="65713" x="800100" y="5508625"/>
          <p14:tracePt t="65723" x="815975" y="5502275"/>
          <p14:tracePt t="65741" x="838200" y="5494338"/>
          <p14:tracePt t="65761" x="884238" y="5486400"/>
          <p14:tracePt t="65781" x="936625" y="5486400"/>
          <p14:tracePt t="65801" x="974725" y="5486400"/>
          <p14:tracePt t="65821" x="1028700" y="5486400"/>
          <p14:tracePt t="65841" x="1112838" y="5486400"/>
          <p14:tracePt t="65861" x="1203325" y="5486400"/>
          <p14:tracePt t="65881" x="1295400" y="5486400"/>
          <p14:tracePt t="65901" x="1439863" y="5486400"/>
          <p14:tracePt t="65921" x="1577975" y="5486400"/>
          <p14:tracePt t="65940" x="1714500" y="5486400"/>
          <p14:tracePt t="65961" x="1866900" y="5502275"/>
          <p14:tracePt t="65981" x="1989138" y="5524500"/>
          <p14:tracePt t="66001" x="2149475" y="5554663"/>
          <p14:tracePt t="66021" x="2324100" y="5584825"/>
          <p14:tracePt t="66040" x="2416175" y="5608638"/>
          <p14:tracePt t="66060" x="2468563" y="5608638"/>
          <p14:tracePt t="66081" x="2506663" y="5608638"/>
          <p14:tracePt t="66101" x="2536825" y="5592763"/>
          <p14:tracePt t="66120" x="2568575" y="5592763"/>
          <p14:tracePt t="66141" x="2582863" y="5592763"/>
          <p14:tracePt t="66160" x="2613025" y="5592763"/>
          <p14:tracePt t="66180" x="2628900" y="5600700"/>
          <p14:tracePt t="66200" x="2644775" y="5600700"/>
          <p14:tracePt t="66221" x="2651125" y="5600700"/>
          <p14:tracePt t="66240" x="2682875" y="5608638"/>
          <p14:tracePt t="66260" x="2727325" y="5616575"/>
          <p14:tracePt t="66280" x="2781300" y="5630863"/>
          <p14:tracePt t="66300" x="2835275" y="5638800"/>
          <p14:tracePt t="66320" x="2865438" y="5638800"/>
          <p14:tracePt t="66340" x="2887663" y="5646738"/>
          <p14:tracePt t="66360" x="2933700" y="5654675"/>
          <p14:tracePt t="66380" x="2963863" y="5654675"/>
          <p14:tracePt t="66400" x="2971800" y="5654675"/>
          <p14:tracePt t="72015" x="2994025" y="5630863"/>
          <p14:tracePt t="72025" x="3040063" y="5600700"/>
          <p14:tracePt t="72036" x="3108325" y="5554663"/>
          <p14:tracePt t="72046" x="3178175" y="5540375"/>
          <p14:tracePt t="72059" x="3246438" y="5532438"/>
          <p14:tracePt t="72079" x="3390900" y="5502275"/>
          <p14:tracePt t="72099" x="3619500" y="5456238"/>
          <p14:tracePt t="72119" x="3825875" y="5410200"/>
          <p14:tracePt t="72139" x="3978275" y="5410200"/>
          <p14:tracePt t="72159" x="4084638" y="5432425"/>
          <p14:tracePt t="72179" x="4130675" y="5448300"/>
          <p14:tracePt t="72199" x="4144963" y="5456238"/>
          <p14:tracePt t="72984" x="4137025" y="5448300"/>
          <p14:tracePt t="73004" x="4130675" y="5448300"/>
          <p14:tracePt t="73014" x="4122738" y="5440363"/>
          <p14:tracePt t="73024" x="4114800" y="5440363"/>
          <p14:tracePt t="73039" x="4106863" y="5432425"/>
          <p14:tracePt t="73059" x="4084638" y="5418138"/>
          <p14:tracePt t="73079" x="4054475" y="5402263"/>
          <p14:tracePt t="73099" x="4016375" y="5364163"/>
          <p14:tracePt t="73119" x="3984625" y="5334000"/>
          <p14:tracePt t="73139" x="3946525" y="5311775"/>
          <p14:tracePt t="73159" x="3916363" y="5303838"/>
          <p14:tracePt t="73179" x="3863975" y="5295900"/>
          <p14:tracePt t="73199" x="3802063" y="5287963"/>
          <p14:tracePt t="73219" x="3749675" y="5287963"/>
          <p14:tracePt t="73239" x="3687763" y="5287963"/>
          <p14:tracePt t="73259" x="3627438" y="5287963"/>
          <p14:tracePt t="73279" x="3589338" y="5287963"/>
          <p14:tracePt t="73299" x="3475038" y="5287963"/>
          <p14:tracePt t="73319" x="3268663" y="5303838"/>
          <p14:tracePt t="73339" x="3140075" y="5311775"/>
          <p14:tracePt t="73359" x="3017838" y="5318125"/>
          <p14:tracePt t="73379" x="2887663" y="5372100"/>
          <p14:tracePt t="73399" x="2803525" y="5410200"/>
          <p14:tracePt t="73419" x="2781300" y="5432425"/>
          <p14:tracePt t="73439" x="2765425" y="5448300"/>
          <p14:tracePt t="73459" x="2759075" y="5464175"/>
          <p14:tracePt t="73479" x="2759075" y="5478463"/>
          <p14:tracePt t="73499" x="2751138" y="5494338"/>
          <p14:tracePt t="73519" x="2751138" y="5508625"/>
          <p14:tracePt t="73539" x="2751138" y="5516563"/>
          <p14:tracePt t="73559" x="2751138" y="5524500"/>
          <p14:tracePt t="73579" x="2759075" y="5546725"/>
          <p14:tracePt t="73599" x="2765425" y="5562600"/>
          <p14:tracePt t="73619" x="2789238" y="5578475"/>
          <p14:tracePt t="73639" x="2819400" y="5584825"/>
          <p14:tracePt t="73659" x="2857500" y="5608638"/>
          <p14:tracePt t="73679" x="2911475" y="5638800"/>
          <p14:tracePt t="73699" x="2949575" y="5661025"/>
          <p14:tracePt t="73719" x="2987675" y="5661025"/>
          <p14:tracePt t="73739" x="3063875" y="5661025"/>
          <p14:tracePt t="73759" x="3170238" y="5661025"/>
          <p14:tracePt t="73779" x="3216275" y="5668963"/>
          <p14:tracePt t="73799" x="3298825" y="5668963"/>
          <p14:tracePt t="73819" x="3406775" y="5661025"/>
          <p14:tracePt t="73839" x="3489325" y="5630863"/>
          <p14:tracePt t="73859" x="3535363" y="5616575"/>
          <p14:tracePt t="73879" x="3551238" y="5608638"/>
          <p14:tracePt t="73899" x="3573463" y="5600700"/>
          <p14:tracePt t="73919" x="3603625" y="5584825"/>
          <p14:tracePt t="73939" x="3627438" y="5570538"/>
          <p14:tracePt t="73959" x="3635375" y="5570538"/>
          <p14:tracePt t="74095" x="3635375" y="5562600"/>
          <p14:tracePt t="93157" x="3635375" y="5584825"/>
          <p14:tracePt t="93167" x="3597275" y="5646738"/>
          <p14:tracePt t="93177" x="3565525" y="5715000"/>
          <p14:tracePt t="93194" x="3535363" y="5775325"/>
          <p14:tracePt t="93214" x="3436938" y="5897563"/>
          <p14:tracePt t="93234" x="3306763" y="6003925"/>
          <p14:tracePt t="93254" x="3178175" y="6172200"/>
          <p14:tracePt t="93274" x="3070225" y="6362700"/>
          <p14:tracePt t="93294" x="3001963" y="6461125"/>
          <p14:tracePt t="93314" x="2933700" y="6515100"/>
          <p14:tracePt t="93334" x="2895600" y="6530975"/>
          <p14:tracePt t="93354" x="2865438" y="6537325"/>
          <p14:tracePt t="93374" x="2849563" y="6537325"/>
          <p14:tracePt t="93463" x="2841625" y="6537325"/>
          <p14:tracePt t="93494" x="2827338" y="6545263"/>
          <p14:tracePt t="93514" x="2819400" y="6553200"/>
          <p14:tracePt t="93524" x="2811463" y="6561138"/>
          <p14:tracePt t="93535" x="2803525" y="6561138"/>
          <p14:tracePt t="93554" x="2797175" y="6561138"/>
          <p14:tracePt t="93574" x="2789238" y="6561138"/>
          <p14:tracePt t="93667" x="2789238" y="6553200"/>
          <p14:tracePt t="93678" x="2789238" y="6537325"/>
          <p14:tracePt t="93688" x="2789238" y="6523038"/>
          <p14:tracePt t="93698" x="2789238" y="6515100"/>
          <p14:tracePt t="93714" x="2789238" y="6499225"/>
          <p14:tracePt t="93734" x="2789238" y="6477000"/>
          <p14:tracePt t="93754" x="2789238" y="6469063"/>
          <p14:tracePt t="93774" x="2789238" y="6454775"/>
          <p14:tracePt t="93814" x="2797175" y="6454775"/>
          <p14:tracePt t="94024" x="2797175" y="6446838"/>
          <p14:tracePt t="94035" x="2803525" y="6446838"/>
          <p14:tracePt t="94055" x="2811463" y="6438900"/>
          <p14:tracePt t="94341" x="2827338" y="6416675"/>
          <p14:tracePt t="94351" x="2857500" y="6392863"/>
          <p14:tracePt t="94361" x="2895600" y="6362700"/>
          <p14:tracePt t="94374" x="2949575" y="6308725"/>
          <p14:tracePt t="94394" x="3200400" y="6080125"/>
          <p14:tracePt t="94414" x="3543300" y="5807075"/>
          <p14:tracePt t="94434" x="3878263" y="5562600"/>
          <p14:tracePt t="94454" x="4106863" y="5372100"/>
          <p14:tracePt t="94474" x="4213225" y="5349875"/>
          <p14:tracePt t="94494" x="4321175" y="5326063"/>
          <p14:tracePt t="94514" x="4397375" y="5303838"/>
          <p14:tracePt t="94534" x="4419600" y="5303838"/>
          <p14:tracePt t="94554" x="4435475" y="5303838"/>
          <p14:tracePt t="94574" x="4465638" y="5311775"/>
          <p14:tracePt t="94575" x="4473575" y="5311775"/>
          <p14:tracePt t="94594" x="4487863" y="5311775"/>
          <p14:tracePt t="94614" x="4503738" y="5326063"/>
          <p14:tracePt t="94634" x="4511675" y="5326063"/>
          <p14:tracePt t="94677" x="4518025" y="5326063"/>
          <p14:tracePt t="94694" x="4525963" y="5326063"/>
          <p14:tracePt t="94714" x="4549775" y="5311775"/>
          <p14:tracePt t="94734" x="4564063" y="5303838"/>
          <p14:tracePt t="94754" x="4572000" y="5303838"/>
          <p14:tracePt t="94840" x="4564063" y="5295900"/>
          <p14:tracePt t="94861" x="4556125" y="5287963"/>
          <p14:tracePt t="94881" x="4549775" y="5280025"/>
          <p14:tracePt t="94891" x="4541838" y="5280025"/>
          <p14:tracePt t="94902" x="4525963" y="5265738"/>
          <p14:tracePt t="94913" x="4518025" y="5241925"/>
          <p14:tracePt t="94934" x="4473575" y="5211763"/>
          <p14:tracePt t="94954" x="4411663" y="5181600"/>
          <p14:tracePt t="94974" x="4327525" y="5151438"/>
          <p14:tracePt t="94994" x="4267200" y="5143500"/>
          <p14:tracePt t="95014" x="4213225" y="5143500"/>
          <p14:tracePt t="95034" x="4183063" y="5159375"/>
          <p14:tracePt t="95053" x="4137025" y="5181600"/>
          <p14:tracePt t="95073" x="4092575" y="5249863"/>
          <p14:tracePt t="95075" x="4076700" y="5295900"/>
          <p14:tracePt t="95094" x="4054475" y="5349875"/>
          <p14:tracePt t="95114" x="4046538" y="5387975"/>
          <p14:tracePt t="95134" x="4046538" y="5426075"/>
          <p14:tracePt t="95153" x="4054475" y="5470525"/>
          <p14:tracePt t="95173" x="4084638" y="5502275"/>
          <p14:tracePt t="95193" x="4122738" y="5540375"/>
          <p14:tracePt t="95214" x="4168775" y="5554663"/>
          <p14:tracePt t="95233" x="4198938" y="5562600"/>
          <p14:tracePt t="95253" x="4206875" y="5562600"/>
          <p14:tracePt t="98676" x="4206875" y="5584825"/>
          <p14:tracePt t="98686" x="4206875" y="5638800"/>
          <p14:tracePt t="98696" x="4206875" y="5668963"/>
          <p14:tracePt t="98713" x="4213225" y="5699125"/>
          <p14:tracePt t="98733" x="4237038" y="5768975"/>
          <p14:tracePt t="98753" x="4267200" y="5897563"/>
          <p14:tracePt t="98773" x="4289425" y="5989638"/>
          <p14:tracePt t="98793" x="4305300" y="6027738"/>
          <p14:tracePt t="98813" x="4321175" y="6057900"/>
          <p14:tracePt t="98833" x="4351338" y="6118225"/>
          <p14:tracePt t="98853" x="4373563" y="6202363"/>
          <p14:tracePt t="98873" x="4403725" y="6264275"/>
          <p14:tracePt t="98893" x="4419600" y="6302375"/>
          <p14:tracePt t="98913" x="4435475" y="6308725"/>
          <p14:tracePt t="98933" x="4441825" y="6308725"/>
          <p14:tracePt t="98953" x="4449763" y="6316663"/>
          <p14:tracePt t="98973" x="4457700" y="6316663"/>
          <p14:tracePt t="99125" x="4465638" y="6316663"/>
          <p14:tracePt t="109591" x="4473575" y="6316663"/>
          <p14:tracePt t="109601" x="4487863" y="6324600"/>
          <p14:tracePt t="109612" x="4511675" y="6332538"/>
          <p14:tracePt t="109630" x="4533900" y="6354763"/>
          <p14:tracePt t="109650" x="4625975" y="6384925"/>
          <p14:tracePt t="109670" x="4800600" y="6423025"/>
          <p14:tracePt t="109690" x="4983163" y="6469063"/>
          <p14:tracePt t="109710" x="5219700" y="6553200"/>
          <p14:tracePt t="109730" x="5380038" y="6645275"/>
          <p14:tracePt t="109750" x="5502275" y="6713538"/>
          <p14:tracePt t="109770" x="5584825" y="6743700"/>
          <p14:tracePt t="109790" x="5622925" y="6751638"/>
          <p14:tracePt t="109810" x="5638800" y="67738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6" name="Oval 65"/>
              <p:cNvSpPr/>
              <p:nvPr/>
            </p:nvSpPr>
            <p:spPr>
              <a:xfrm>
                <a:off x="7991579" y="2128031"/>
                <a:ext cx="544282" cy="42782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6" name="Oval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1579" y="2128031"/>
                <a:ext cx="544282" cy="427827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Adaptation Mechanism (ADM)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850726" y="1825625"/>
                <a:ext cx="5181600" cy="435133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GB" dirty="0" smtClean="0"/>
                  <a:t>Various models exist and each can be distinguished by its prototype.</a:t>
                </a:r>
              </a:p>
              <a:p>
                <a:r>
                  <a:rPr lang="en-GB" dirty="0" smtClean="0"/>
                  <a:t>Models :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dirty="0" smtClean="0"/>
              </a:p>
              <a:p>
                <a:r>
                  <a:rPr lang="en-GB" dirty="0" smtClean="0"/>
                  <a:t>Prototypes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W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GB" b="1" dirty="0" smtClean="0"/>
              </a:p>
              <a:p>
                <a:r>
                  <a:rPr lang="en-GB" dirty="0" smtClean="0"/>
                  <a:t>When CDM triggers for particular model. All queries are forwarded to the backend engine.</a:t>
                </a:r>
              </a:p>
              <a:p>
                <a:r>
                  <a:rPr lang="en-GB" dirty="0" smtClean="0"/>
                  <a:t>Leverage those queries to </a:t>
                </a:r>
                <a:r>
                  <a:rPr lang="en-GB" i="1" dirty="0" smtClean="0"/>
                  <a:t>train </a:t>
                </a:r>
                <a:r>
                  <a:rPr lang="en-GB" dirty="0" smtClean="0"/>
                  <a:t>a new prototype and model</a:t>
                </a:r>
              </a:p>
              <a:p>
                <a:pPr marL="0" indent="0">
                  <a:buNone/>
                </a:pPr>
                <a:r>
                  <a:rPr lang="en-GB" dirty="0" smtClean="0"/>
                  <a:t> </a:t>
                </a:r>
                <a:endParaRPr lang="en-GB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50726" y="1825625"/>
                <a:ext cx="5181600" cy="4351338"/>
              </a:xfrm>
              <a:blipFill>
                <a:blip r:embed="rId6"/>
                <a:stretch>
                  <a:fillRect l="-1882" t="-2101" r="-3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659584" y="1894177"/>
            <a:ext cx="546265" cy="7511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229601" y="1894177"/>
            <a:ext cx="926274" cy="77079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015844" y="2664972"/>
            <a:ext cx="213756" cy="9281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8374293" y="2638243"/>
                <a:ext cx="544282" cy="42782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293" y="2638243"/>
                <a:ext cx="544282" cy="42782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/>
          <p:cNvSpPr/>
          <p:nvPr/>
        </p:nvSpPr>
        <p:spPr>
          <a:xfrm>
            <a:off x="7850530" y="1851075"/>
            <a:ext cx="937208" cy="751105"/>
          </a:xfrm>
          <a:prstGeom prst="ellipse">
            <a:avLst/>
          </a:prstGeom>
          <a:solidFill>
            <a:srgbClr val="FFFF00">
              <a:alpha val="50000"/>
            </a:srgbClr>
          </a:solidFill>
          <a:ln w="412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7487862"/>
                  </p:ext>
                </p:extLst>
              </p:nvPr>
            </p:nvGraphicFramePr>
            <p:xfrm>
              <a:off x="10189971" y="1135368"/>
              <a:ext cx="681798" cy="30807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681798">
                      <a:extLst>
                        <a:ext uri="{9D8B030D-6E8A-4147-A177-3AD203B41FA5}">
                          <a16:colId xmlns:a16="http://schemas.microsoft.com/office/drawing/2014/main" val="564373921"/>
                        </a:ext>
                      </a:extLst>
                    </a:gridCol>
                  </a:tblGrid>
                  <a:tr h="6981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sz="2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GB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72891763"/>
                      </a:ext>
                    </a:extLst>
                  </a:tr>
                  <a:tr h="69814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GB" sz="32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GB" sz="2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GB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GB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98825795"/>
                      </a:ext>
                    </a:extLst>
                  </a:tr>
                  <a:tr h="698149">
                    <a:tc>
                      <a:txBody>
                        <a:bodyPr/>
                        <a:lstStyle/>
                        <a:p>
                          <a:pPr lvl="0" algn="r"/>
                          <a:r>
                            <a:rPr lang="en-GB" sz="3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</a:t>
                          </a:r>
                          <a:endParaRPr lang="en-GB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vert="vert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41934644"/>
                      </a:ext>
                    </a:extLst>
                  </a:tr>
                  <a:tr h="69814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0" lang="en-GB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kumimoji="0" lang="en-GB" sz="24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k</a:t>
                          </a:r>
                          <a:endParaRPr kumimoji="0" lang="en-GB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GB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349230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67487862"/>
                  </p:ext>
                </p:extLst>
              </p:nvPr>
            </p:nvGraphicFramePr>
            <p:xfrm>
              <a:off x="10189971" y="1135368"/>
              <a:ext cx="681798" cy="3080700"/>
            </p:xfrm>
            <a:graphic>
              <a:graphicData uri="http://schemas.openxmlformats.org/drawingml/2006/table">
                <a:tbl>
                  <a:tblPr bandRow="1">
                    <a:tableStyleId>{073A0DAA-6AF3-43AB-8588-CEC1D06C72B9}</a:tableStyleId>
                  </a:tblPr>
                  <a:tblGrid>
                    <a:gridCol w="681798">
                      <a:extLst>
                        <a:ext uri="{9D8B030D-6E8A-4147-A177-3AD203B41FA5}">
                          <a16:colId xmlns:a16="http://schemas.microsoft.com/office/drawing/2014/main" val="564373921"/>
                        </a:ext>
                      </a:extLst>
                    </a:gridCol>
                  </a:tblGrid>
                  <a:tr h="69814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354" t="-870" r="-4425" b="-3417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72891763"/>
                      </a:ext>
                    </a:extLst>
                  </a:tr>
                  <a:tr h="8422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354" t="-84058" r="-4425" b="-1847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8825795"/>
                      </a:ext>
                    </a:extLst>
                  </a:tr>
                  <a:tr h="698149">
                    <a:tc>
                      <a:txBody>
                        <a:bodyPr/>
                        <a:lstStyle/>
                        <a:p>
                          <a:pPr lvl="0" algn="r"/>
                          <a:r>
                            <a:rPr lang="en-GB" sz="32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…</a:t>
                          </a:r>
                          <a:endParaRPr lang="en-GB" sz="32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vert="vert"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41934644"/>
                      </a:ext>
                    </a:extLst>
                  </a:tr>
                  <a:tr h="84220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l="-20354" t="-267391" r="-4425" b="-1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349230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Rectangle 16"/>
          <p:cNvSpPr/>
          <p:nvPr/>
        </p:nvSpPr>
        <p:spPr>
          <a:xfrm>
            <a:off x="7077695" y="1690688"/>
            <a:ext cx="2351314" cy="198551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>
            <a:stCxn id="17" idx="3"/>
            <a:endCxn id="16" idx="1"/>
          </p:cNvCxnSpPr>
          <p:nvPr/>
        </p:nvCxnSpPr>
        <p:spPr>
          <a:xfrm flipV="1">
            <a:off x="9429009" y="2675718"/>
            <a:ext cx="760962" cy="772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 flipH="1" flipV="1">
            <a:off x="8837188" y="936447"/>
            <a:ext cx="785727" cy="1919840"/>
          </a:xfrm>
          <a:prstGeom prst="curvedConnector2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8002932" y="1938906"/>
            <a:ext cx="142504" cy="13062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7691560" y="1600578"/>
            <a:ext cx="51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/>
              <a:t>q</a:t>
            </a:r>
            <a:endParaRPr lang="en-GB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val 64"/>
              <p:cNvSpPr/>
              <p:nvPr/>
            </p:nvSpPr>
            <p:spPr>
              <a:xfrm>
                <a:off x="7525993" y="2567377"/>
                <a:ext cx="544282" cy="427827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Oval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5993" y="2567377"/>
                <a:ext cx="544282" cy="427827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6041739" y="3896946"/>
                <a:ext cx="1503097" cy="254278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GB" b="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)}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739" y="3896946"/>
                <a:ext cx="1503097" cy="2542783"/>
              </a:xfrm>
              <a:prstGeom prst="rect">
                <a:avLst/>
              </a:prstGeom>
              <a:blipFill>
                <a:blip r:embed="rId10"/>
                <a:stretch>
                  <a:fillRect l="-2008"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9" name="Curved Connector 68"/>
          <p:cNvCxnSpPr>
            <a:stCxn id="67" idx="3"/>
          </p:cNvCxnSpPr>
          <p:nvPr/>
        </p:nvCxnSpPr>
        <p:spPr>
          <a:xfrm flipV="1">
            <a:off x="7544836" y="4396636"/>
            <a:ext cx="1373739" cy="771702"/>
          </a:xfrm>
          <a:prstGeom prst="curvedConnector3">
            <a:avLst>
              <a:gd name="adj1" fmla="val 26293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919778" y="4552894"/>
            <a:ext cx="34340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Adapt prototype using SGD</a:t>
            </a:r>
            <a:endParaRPr lang="en-GB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Oval 72"/>
              <p:cNvSpPr/>
              <p:nvPr/>
            </p:nvSpPr>
            <p:spPr>
              <a:xfrm>
                <a:off x="8677461" y="4122007"/>
                <a:ext cx="629377" cy="56282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d>
                            <m:dPr>
                              <m:begChr m:val="{"/>
                              <m:endChr m:val="}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GB" b="0" dirty="0" smtClean="0"/>
              </a:p>
            </p:txBody>
          </p:sp>
        </mc:Choice>
        <mc:Fallback xmlns="">
          <p:sp>
            <p:nvSpPr>
              <p:cNvPr id="73" name="Oval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461" y="4122007"/>
                <a:ext cx="629377" cy="562823"/>
              </a:xfrm>
              <a:prstGeom prst="ellipse">
                <a:avLst/>
              </a:prstGeom>
              <a:blipFill>
                <a:blip r:embed="rId11"/>
                <a:stretch>
                  <a:fillRect l="-12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ctangle 73"/>
          <p:cNvSpPr/>
          <p:nvPr/>
        </p:nvSpPr>
        <p:spPr>
          <a:xfrm>
            <a:off x="8745728" y="5057807"/>
            <a:ext cx="1366561" cy="11191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Oval 74"/>
              <p:cNvSpPr/>
              <p:nvPr/>
            </p:nvSpPr>
            <p:spPr>
              <a:xfrm>
                <a:off x="9085686" y="5320607"/>
                <a:ext cx="221152" cy="2250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5" name="Oval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686" y="5320607"/>
                <a:ext cx="221152" cy="225045"/>
              </a:xfrm>
              <a:prstGeom prst="ellipse">
                <a:avLst/>
              </a:prstGeom>
              <a:blipFill>
                <a:blip r:embed="rId12"/>
                <a:stretch>
                  <a:fillRect l="-23077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Oval 76"/>
              <p:cNvSpPr/>
              <p:nvPr/>
            </p:nvSpPr>
            <p:spPr>
              <a:xfrm>
                <a:off x="9130823" y="5361385"/>
                <a:ext cx="221152" cy="2250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7" name="Oval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823" y="5361385"/>
                <a:ext cx="221152" cy="225045"/>
              </a:xfrm>
              <a:prstGeom prst="ellipse">
                <a:avLst/>
              </a:prstGeom>
              <a:blipFill>
                <a:blip r:embed="rId13"/>
                <a:stretch>
                  <a:fillRect l="-26316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Oval 77"/>
              <p:cNvSpPr/>
              <p:nvPr/>
            </p:nvSpPr>
            <p:spPr>
              <a:xfrm>
                <a:off x="9170992" y="5402196"/>
                <a:ext cx="221152" cy="2250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8" name="Oval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992" y="5402196"/>
                <a:ext cx="221152" cy="225045"/>
              </a:xfrm>
              <a:prstGeom prst="ellipse">
                <a:avLst/>
              </a:prstGeom>
              <a:blipFill>
                <a:blip r:embed="rId14"/>
                <a:stretch>
                  <a:fillRect l="-23077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Oval 78"/>
              <p:cNvSpPr/>
              <p:nvPr/>
            </p:nvSpPr>
            <p:spPr>
              <a:xfrm>
                <a:off x="9278477" y="5426151"/>
                <a:ext cx="221152" cy="2250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9" name="Oval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477" y="5426151"/>
                <a:ext cx="221152" cy="225045"/>
              </a:xfrm>
              <a:prstGeom prst="ellipse">
                <a:avLst/>
              </a:prstGeom>
              <a:blipFill>
                <a:blip r:embed="rId15"/>
                <a:stretch>
                  <a:fillRect l="-23684" r="-2632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Oval 79"/>
              <p:cNvSpPr/>
              <p:nvPr/>
            </p:nvSpPr>
            <p:spPr>
              <a:xfrm>
                <a:off x="9394540" y="5429206"/>
                <a:ext cx="221152" cy="225045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0" name="Oval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4540" y="5429206"/>
                <a:ext cx="221152" cy="225045"/>
              </a:xfrm>
              <a:prstGeom prst="ellipse">
                <a:avLst/>
              </a:prstGeom>
              <a:blipFill>
                <a:blip r:embed="rId16"/>
                <a:stretch>
                  <a:fillRect l="-23684" r="-2632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Oval 80"/>
              <p:cNvSpPr/>
              <p:nvPr/>
            </p:nvSpPr>
            <p:spPr>
              <a:xfrm>
                <a:off x="9472311" y="5520443"/>
                <a:ext cx="221152" cy="225045"/>
              </a:xfrm>
              <a:prstGeom prst="ellipse">
                <a:avLst/>
              </a:prstGeom>
              <a:gradFill flip="none" rotWithShape="1">
                <a:gsLst>
                  <a:gs pos="50000">
                    <a:schemeClr val="tx1"/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1" name="Oval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2311" y="5520443"/>
                <a:ext cx="221152" cy="225045"/>
              </a:xfrm>
              <a:prstGeom prst="ellipse">
                <a:avLst/>
              </a:prstGeom>
              <a:blipFill>
                <a:blip r:embed="rId17"/>
                <a:stretch>
                  <a:fillRect l="-26316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extBox 81"/>
          <p:cNvSpPr txBox="1"/>
          <p:nvPr/>
        </p:nvSpPr>
        <p:spPr>
          <a:xfrm>
            <a:off x="7554249" y="6200982"/>
            <a:ext cx="49978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chemeClr val="accent1">
                    <a:lumMod val="50000"/>
                  </a:schemeClr>
                </a:solidFill>
              </a:rPr>
              <a:t>Train model once prototype  </a:t>
            </a:r>
            <a:r>
              <a:rPr lang="en-GB" sz="2200" i="1" dirty="0" smtClean="0">
                <a:solidFill>
                  <a:schemeClr val="accent1">
                    <a:lumMod val="50000"/>
                  </a:schemeClr>
                </a:solidFill>
              </a:rPr>
              <a:t>converged</a:t>
            </a:r>
            <a:endParaRPr lang="en-GB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4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57"/>
    </mc:Choice>
    <mc:Fallback>
      <p:transition spd="slow" advTm="71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331" x="6430963" y="3741738"/>
          <p14:tracePt t="14342" x="6446838" y="3733800"/>
          <p14:tracePt t="14352" x="6461125" y="3733800"/>
          <p14:tracePt t="14372" x="6530975" y="3711575"/>
          <p14:tracePt t="14392" x="6659563" y="3679825"/>
          <p14:tracePt t="14412" x="6819900" y="3603625"/>
          <p14:tracePt t="14433" x="7002463" y="3527425"/>
          <p14:tracePt t="14452" x="7102475" y="3497263"/>
          <p14:tracePt t="14472" x="7323138" y="3390900"/>
          <p14:tracePt t="14492" x="7505700" y="3352800"/>
          <p14:tracePt t="14512" x="7627938" y="3314700"/>
          <p14:tracePt t="14515" x="7666038" y="3306763"/>
          <p14:tracePt t="14532" x="7726363" y="3298825"/>
          <p14:tracePt t="14552" x="7856538" y="3260725"/>
          <p14:tracePt t="14572" x="7954963" y="3246438"/>
          <p14:tracePt t="14592" x="8016875" y="3230563"/>
          <p14:tracePt t="14612" x="8061325" y="3216275"/>
          <p14:tracePt t="14632" x="8085138" y="3200400"/>
          <p14:tracePt t="14652" x="8107363" y="3162300"/>
          <p14:tracePt t="14672" x="8123238" y="3146425"/>
          <p14:tracePt t="14692" x="8137525" y="3108325"/>
          <p14:tracePt t="14712" x="8145463" y="3070225"/>
          <p14:tracePt t="14732" x="8161338" y="2994025"/>
          <p14:tracePt t="14752" x="8175625" y="2955925"/>
          <p14:tracePt t="14772" x="8183563" y="2925763"/>
          <p14:tracePt t="14792" x="8183563" y="2879725"/>
          <p14:tracePt t="14813" x="8183563" y="2873375"/>
          <p14:tracePt t="14852" x="8183563" y="2857500"/>
          <p14:tracePt t="14872" x="8169275" y="2835275"/>
          <p14:tracePt t="14892" x="8153400" y="2819400"/>
          <p14:tracePt t="14912" x="8137525" y="2803525"/>
          <p14:tracePt t="14932" x="8115300" y="2797175"/>
          <p14:tracePt t="14952" x="8099425" y="2781300"/>
          <p14:tracePt t="14972" x="8077200" y="2759075"/>
          <p14:tracePt t="14992" x="8047038" y="2705100"/>
          <p14:tracePt t="15012" x="8001000" y="2613025"/>
          <p14:tracePt t="15032" x="7954963" y="2582863"/>
          <p14:tracePt t="15052" x="7924800" y="2568575"/>
          <p14:tracePt t="15072" x="7886700" y="2568575"/>
          <p14:tracePt t="15092" x="7856538" y="2568575"/>
          <p14:tracePt t="15112" x="7818438" y="2568575"/>
          <p14:tracePt t="15132" x="7788275" y="2568575"/>
          <p14:tracePt t="15152" x="7742238" y="2613025"/>
          <p14:tracePt t="15172" x="7696200" y="2651125"/>
          <p14:tracePt t="15192" x="7688263" y="2667000"/>
          <p14:tracePt t="15212" x="7658100" y="2713038"/>
          <p14:tracePt t="15232" x="7635875" y="2751138"/>
          <p14:tracePt t="15252" x="7612063" y="2773363"/>
          <p14:tracePt t="15272" x="7612063" y="2827338"/>
          <p14:tracePt t="15292" x="7612063" y="2911475"/>
          <p14:tracePt t="15312" x="7604125" y="3040063"/>
          <p14:tracePt t="15332" x="7604125" y="3086100"/>
          <p14:tracePt t="15352" x="7604125" y="3116263"/>
          <p14:tracePt t="15372" x="7604125" y="3146425"/>
          <p14:tracePt t="15392" x="7650163" y="3184525"/>
          <p14:tracePt t="15412" x="7726363" y="3208338"/>
          <p14:tracePt t="15432" x="7818438" y="3216275"/>
          <p14:tracePt t="15452" x="7932738" y="3170238"/>
          <p14:tracePt t="15472" x="8054975" y="3063875"/>
          <p14:tracePt t="15492" x="8169275" y="2971800"/>
          <p14:tracePt t="15512" x="8229600" y="2841625"/>
          <p14:tracePt t="15532" x="8267700" y="2759075"/>
          <p14:tracePt t="15552" x="8275638" y="2674938"/>
          <p14:tracePt t="15572" x="8275638" y="2659063"/>
          <p14:tracePt t="15592" x="8275638" y="2644775"/>
          <p14:tracePt t="15612" x="8275638" y="2628900"/>
          <p14:tracePt t="15632" x="8275638" y="2613025"/>
          <p14:tracePt t="15652" x="8275638" y="2606675"/>
          <p14:tracePt t="17891" x="8251825" y="2613025"/>
          <p14:tracePt t="17901" x="8207375" y="2628900"/>
          <p14:tracePt t="17912" x="8115300" y="2651125"/>
          <p14:tracePt t="17931" x="7704138" y="2713038"/>
          <p14:tracePt t="17951" x="7445375" y="2735263"/>
          <p14:tracePt t="17972" x="6156325" y="2903538"/>
          <p14:tracePt t="17991" x="5554663" y="3001963"/>
          <p14:tracePt t="18011" x="4351338" y="3246438"/>
          <p14:tracePt t="18015" x="3863975" y="3336925"/>
          <p14:tracePt t="18031" x="3451225" y="3444875"/>
          <p14:tracePt t="18051" x="3078163" y="3489325"/>
          <p14:tracePt t="18071" x="2955925" y="3497263"/>
          <p14:tracePt t="18091" x="2941638" y="3489325"/>
          <p14:tracePt t="18111" x="2941638" y="3444875"/>
          <p14:tracePt t="18568" x="2933700" y="3429000"/>
          <p14:tracePt t="18578" x="2911475" y="3421063"/>
          <p14:tracePt t="18591" x="2895600" y="3398838"/>
          <p14:tracePt t="18611" x="2849563" y="3360738"/>
          <p14:tracePt t="18631" x="2797175" y="3284538"/>
          <p14:tracePt t="18651" x="2765425" y="3238500"/>
          <p14:tracePt t="18671" x="2743200" y="3208338"/>
          <p14:tracePt t="18691" x="2720975" y="3178175"/>
          <p14:tracePt t="18711" x="2720975" y="3170238"/>
          <p14:tracePt t="18804" x="2727325" y="3178175"/>
          <p14:tracePt t="18814" x="2735263" y="3178175"/>
          <p14:tracePt t="18831" x="2743200" y="3184525"/>
          <p14:tracePt t="18851" x="2765425" y="3200400"/>
          <p14:tracePt t="18871" x="2797175" y="3216275"/>
          <p14:tracePt t="18891" x="2841625" y="3238500"/>
          <p14:tracePt t="18911" x="2887663" y="3268663"/>
          <p14:tracePt t="18931" x="2925763" y="3292475"/>
          <p14:tracePt t="18951" x="2971800" y="3306763"/>
          <p14:tracePt t="18971" x="3009900" y="3322638"/>
          <p14:tracePt t="18991" x="3032125" y="3322638"/>
          <p14:tracePt t="19011" x="3048000" y="3330575"/>
          <p14:tracePt t="19318" x="3048000" y="3336925"/>
          <p14:tracePt t="20146" x="3048000" y="3352800"/>
          <p14:tracePt t="20156" x="3055938" y="3368675"/>
          <p14:tracePt t="20167" x="3055938" y="3375025"/>
          <p14:tracePt t="20187" x="3055938" y="3390900"/>
          <p14:tracePt t="20197" x="3055938" y="3398838"/>
          <p14:tracePt t="20210" x="3055938" y="3406775"/>
          <p14:tracePt t="20230" x="3055938" y="3413125"/>
          <p14:tracePt t="20250" x="3063875" y="3421063"/>
          <p14:tracePt t="20474" x="3070225" y="3421063"/>
          <p14:tracePt t="20495" x="3078163" y="3421063"/>
          <p14:tracePt t="20515" x="3086100" y="3421063"/>
          <p14:tracePt t="20525" x="3108325" y="3421063"/>
          <p14:tracePt t="20536" x="3116263" y="3421063"/>
          <p14:tracePt t="20550" x="3124200" y="3421063"/>
          <p14:tracePt t="20570" x="3154363" y="3421063"/>
          <p14:tracePt t="20590" x="3170238" y="3421063"/>
          <p14:tracePt t="20610" x="3192463" y="3421063"/>
          <p14:tracePt t="20630" x="3200400" y="3421063"/>
          <p14:tracePt t="20650" x="3208338" y="3421063"/>
          <p14:tracePt t="20670" x="3216275" y="3421063"/>
          <p14:tracePt t="20690" x="3222625" y="3413125"/>
          <p14:tracePt t="20710" x="3230563" y="3413125"/>
          <p14:tracePt t="20730" x="3230563" y="3406775"/>
          <p14:tracePt t="20750" x="3230563" y="3398838"/>
          <p14:tracePt t="20770" x="3230563" y="3382963"/>
          <p14:tracePt t="20790" x="3238500" y="3375025"/>
          <p14:tracePt t="20810" x="3238500" y="3360738"/>
          <p14:tracePt t="20830" x="3246438" y="3344863"/>
          <p14:tracePt t="20850" x="3246438" y="3322638"/>
          <p14:tracePt t="20870" x="3246438" y="3298825"/>
          <p14:tracePt t="20890" x="3254375" y="3292475"/>
          <p14:tracePt t="20930" x="3254375" y="3284538"/>
          <p14:tracePt t="20950" x="3254375" y="3260725"/>
          <p14:tracePt t="20970" x="3238500" y="3222625"/>
          <p14:tracePt t="20990" x="3208338" y="3200400"/>
          <p14:tracePt t="21010" x="3184525" y="3184525"/>
          <p14:tracePt t="21030" x="3146425" y="3184525"/>
          <p14:tracePt t="21050" x="3116263" y="3184525"/>
          <p14:tracePt t="21070" x="3086100" y="3184525"/>
          <p14:tracePt t="21090" x="3048000" y="3184525"/>
          <p14:tracePt t="21110" x="3025775" y="3184525"/>
          <p14:tracePt t="21130" x="2979738" y="3192463"/>
          <p14:tracePt t="21150" x="2949575" y="3216275"/>
          <p14:tracePt t="21170" x="2925763" y="3238500"/>
          <p14:tracePt t="21190" x="2903538" y="3254375"/>
          <p14:tracePt t="21210" x="2887663" y="3268663"/>
          <p14:tracePt t="21230" x="2873375" y="3306763"/>
          <p14:tracePt t="21250" x="2865438" y="3330575"/>
          <p14:tracePt t="21270" x="2857500" y="3344863"/>
          <p14:tracePt t="21290" x="2857500" y="3382963"/>
          <p14:tracePt t="21310" x="2857500" y="3421063"/>
          <p14:tracePt t="21330" x="2857500" y="3459163"/>
          <p14:tracePt t="21350" x="2865438" y="3482975"/>
          <p14:tracePt t="21370" x="2879725" y="3505200"/>
          <p14:tracePt t="21390" x="2903538" y="3527425"/>
          <p14:tracePt t="21410" x="2933700" y="3543300"/>
          <p14:tracePt t="21430" x="2963863" y="3565525"/>
          <p14:tracePt t="21450" x="3009900" y="3565525"/>
          <p14:tracePt t="21470" x="3063875" y="3573463"/>
          <p14:tracePt t="21490" x="3108325" y="3573463"/>
          <p14:tracePt t="21510" x="3146425" y="3573463"/>
          <p14:tracePt t="21530" x="3162300" y="3573463"/>
          <p14:tracePt t="21550" x="3178175" y="3573463"/>
          <p14:tracePt t="22321" x="3184525" y="3573463"/>
          <p14:tracePt t="22331" x="3192463" y="3573463"/>
          <p14:tracePt t="22341" x="3208338" y="3573463"/>
          <p14:tracePt t="22351" x="3222625" y="3573463"/>
          <p14:tracePt t="22370" x="3246438" y="3573463"/>
          <p14:tracePt t="22390" x="3268663" y="3573463"/>
          <p14:tracePt t="22410" x="3298825" y="3573463"/>
          <p14:tracePt t="22430" x="3336925" y="3581400"/>
          <p14:tracePt t="22450" x="3368675" y="3589338"/>
          <p14:tracePt t="22470" x="3413125" y="3597275"/>
          <p14:tracePt t="22490" x="3475038" y="3611563"/>
          <p14:tracePt t="22510" x="3581400" y="3635375"/>
          <p14:tracePt t="22529" x="3679825" y="3649663"/>
          <p14:tracePt t="22550" x="3810000" y="3687763"/>
          <p14:tracePt t="22569" x="3978275" y="3771900"/>
          <p14:tracePt t="22590" x="4160838" y="3856038"/>
          <p14:tracePt t="22610" x="4427538" y="3894138"/>
          <p14:tracePt t="22629" x="4648200" y="3946525"/>
          <p14:tracePt t="22649" x="4892675" y="3992563"/>
          <p14:tracePt t="22669" x="4983163" y="4000500"/>
          <p14:tracePt t="23367" x="4999038" y="4016375"/>
          <p14:tracePt t="23377" x="5021263" y="4030663"/>
          <p14:tracePt t="23389" x="5067300" y="4030663"/>
          <p14:tracePt t="23409" x="5189538" y="4060825"/>
          <p14:tracePt t="23429" x="5303838" y="4092575"/>
          <p14:tracePt t="23449" x="5426075" y="4130675"/>
          <p14:tracePt t="23469" x="5540375" y="4168775"/>
          <p14:tracePt t="23489" x="5600700" y="4198938"/>
          <p14:tracePt t="23509" x="5616575" y="4206875"/>
          <p14:tracePt t="23529" x="5638800" y="4213225"/>
          <p14:tracePt t="23549" x="5646738" y="4221163"/>
          <p14:tracePt t="23696" x="5654675" y="4221163"/>
          <p14:tracePt t="23706" x="5654675" y="4229100"/>
          <p14:tracePt t="23716" x="5654675" y="4237038"/>
          <p14:tracePt t="23757" x="5661025" y="4237038"/>
          <p14:tracePt t="23778" x="5661025" y="4244975"/>
          <p14:tracePt t="26638" x="5676900" y="4244975"/>
          <p14:tracePt t="26649" x="5684838" y="4251325"/>
          <p14:tracePt t="26659" x="5699125" y="4259263"/>
          <p14:tracePt t="26669" x="5722938" y="4267200"/>
          <p14:tracePt t="26688" x="5737225" y="4267200"/>
          <p14:tracePt t="26708" x="5783263" y="4267200"/>
          <p14:tracePt t="26728" x="5845175" y="4267200"/>
          <p14:tracePt t="26748" x="5889625" y="4283075"/>
          <p14:tracePt t="26768" x="5921375" y="4289425"/>
          <p14:tracePt t="26788" x="5935663" y="4297363"/>
          <p14:tracePt t="26809" x="5943600" y="4297363"/>
          <p14:tracePt t="30538" x="5951538" y="4297363"/>
          <p14:tracePt t="30548" x="5965825" y="4297363"/>
          <p14:tracePt t="30568" x="5973763" y="4297363"/>
          <p14:tracePt t="30579" x="5981700" y="4259263"/>
          <p14:tracePt t="30589" x="5989638" y="4221163"/>
          <p14:tracePt t="30609" x="5997575" y="4144963"/>
          <p14:tracePt t="30629" x="6011863" y="4076700"/>
          <p14:tracePt t="30648" x="6019800" y="4022725"/>
          <p14:tracePt t="30668" x="6019800" y="3970338"/>
          <p14:tracePt t="30688" x="6019800" y="3932238"/>
          <p14:tracePt t="30708" x="6019800" y="3908425"/>
          <p14:tracePt t="30728" x="6019800" y="3902075"/>
          <p14:tracePt t="30748" x="6011863" y="3902075"/>
          <p14:tracePt t="32086" x="6011863" y="3908425"/>
          <p14:tracePt t="32168" x="6011863" y="3916363"/>
          <p14:tracePt t="32189" x="6011863" y="3924300"/>
          <p14:tracePt t="32210" x="6011863" y="3932238"/>
          <p14:tracePt t="32230" x="6011863" y="3946525"/>
          <p14:tracePt t="32240" x="6011863" y="3962400"/>
          <p14:tracePt t="32250" x="6011863" y="3978275"/>
          <p14:tracePt t="32268" x="6011863" y="4000500"/>
          <p14:tracePt t="32288" x="6011863" y="4038600"/>
          <p14:tracePt t="32308" x="6011863" y="4054475"/>
          <p14:tracePt t="32328" x="6011863" y="4076700"/>
          <p14:tracePt t="32348" x="6011863" y="4122738"/>
          <p14:tracePt t="32368" x="6003925" y="4206875"/>
          <p14:tracePt t="32388" x="6003925" y="4267200"/>
          <p14:tracePt t="32408" x="6003925" y="4321175"/>
          <p14:tracePt t="32428" x="6003925" y="4487863"/>
          <p14:tracePt t="32448" x="6019800" y="4670425"/>
          <p14:tracePt t="32468" x="6057900" y="4960938"/>
          <p14:tracePt t="32488" x="6088063" y="5189538"/>
          <p14:tracePt t="32508" x="6103938" y="5356225"/>
          <p14:tracePt t="32527" x="6111875" y="5524500"/>
          <p14:tracePt t="32548" x="6111875" y="5608638"/>
          <p14:tracePt t="32568" x="6111875" y="5668963"/>
          <p14:tracePt t="32588" x="6111875" y="5730875"/>
          <p14:tracePt t="32608" x="6111875" y="5829300"/>
          <p14:tracePt t="32628" x="6103938" y="5851525"/>
          <p14:tracePt t="32648" x="6103938" y="5905500"/>
          <p14:tracePt t="32668" x="6103938" y="5935663"/>
          <p14:tracePt t="32688" x="6103938" y="5951538"/>
          <p14:tracePt t="32707" x="6103938" y="5973763"/>
          <p14:tracePt t="32728" x="6103938" y="6003925"/>
          <p14:tracePt t="32748" x="6103938" y="6111875"/>
          <p14:tracePt t="32768" x="6103938" y="6194425"/>
          <p14:tracePt t="32788" x="6118225" y="6202363"/>
          <p14:tracePt t="33153" x="6118225" y="6218238"/>
          <p14:tracePt t="33163" x="6118225" y="6232525"/>
          <p14:tracePt t="33174" x="6134100" y="6248400"/>
          <p14:tracePt t="33187" x="6134100" y="6264275"/>
          <p14:tracePt t="33207" x="6172200" y="6316663"/>
          <p14:tracePt t="33228" x="6218238" y="6370638"/>
          <p14:tracePt t="33248" x="6278563" y="6400800"/>
          <p14:tracePt t="33268" x="6384925" y="6438900"/>
          <p14:tracePt t="33287" x="6507163" y="6446838"/>
          <p14:tracePt t="33308" x="6607175" y="6469063"/>
          <p14:tracePt t="33327" x="6705600" y="6469063"/>
          <p14:tracePt t="33348" x="6811963" y="6469063"/>
          <p14:tracePt t="33368" x="6904038" y="6446838"/>
          <p14:tracePt t="33387" x="6950075" y="6446838"/>
          <p14:tracePt t="33408" x="7048500" y="6446838"/>
          <p14:tracePt t="33427" x="7086600" y="6446838"/>
          <p14:tracePt t="33447" x="7140575" y="6446838"/>
          <p14:tracePt t="33467" x="7185025" y="6446838"/>
          <p14:tracePt t="33487" x="7231063" y="6438900"/>
          <p14:tracePt t="33507" x="7269163" y="6438900"/>
          <p14:tracePt t="33527" x="7292975" y="6438900"/>
          <p14:tracePt t="33547" x="7315200" y="6438900"/>
          <p14:tracePt t="33567" x="7345363" y="6423025"/>
          <p14:tracePt t="33587" x="7383463" y="6408738"/>
          <p14:tracePt t="33607" x="7399338" y="6408738"/>
          <p14:tracePt t="33627" x="7413625" y="6400800"/>
          <p14:tracePt t="33778" x="7421563" y="6400800"/>
          <p14:tracePt t="33809" x="7429500" y="6400800"/>
          <p14:tracePt t="33820" x="7429500" y="6392863"/>
          <p14:tracePt t="33861" x="7437438" y="6392863"/>
          <p14:tracePt t="33871" x="7437438" y="6384925"/>
          <p14:tracePt t="33881" x="7445375" y="6378575"/>
          <p14:tracePt t="33891" x="7445375" y="6370638"/>
          <p14:tracePt t="33907" x="7451725" y="6346825"/>
          <p14:tracePt t="33927" x="7459663" y="6302375"/>
          <p14:tracePt t="33947" x="7467600" y="6264275"/>
          <p14:tracePt t="33967" x="7497763" y="6194425"/>
          <p14:tracePt t="33987" x="7521575" y="6065838"/>
          <p14:tracePt t="34007" x="7535863" y="6003925"/>
          <p14:tracePt t="34027" x="7543800" y="5927725"/>
          <p14:tracePt t="34047" x="7551738" y="5859463"/>
          <p14:tracePt t="34067" x="7551738" y="5730875"/>
          <p14:tracePt t="34087" x="7559675" y="5608638"/>
          <p14:tracePt t="34107" x="7559675" y="5502275"/>
          <p14:tracePt t="34127" x="7543800" y="5341938"/>
          <p14:tracePt t="34148" x="7527925" y="5265738"/>
          <p14:tracePt t="34167" x="7527925" y="5227638"/>
          <p14:tracePt t="34187" x="7521575" y="5159375"/>
          <p14:tracePt t="34207" x="7513638" y="5075238"/>
          <p14:tracePt t="34227" x="7513638" y="5013325"/>
          <p14:tracePt t="34247" x="7513638" y="4953000"/>
          <p14:tracePt t="34267" x="7513638" y="4892675"/>
          <p14:tracePt t="34287" x="7513638" y="4830763"/>
          <p14:tracePt t="34307" x="7513638" y="4732338"/>
          <p14:tracePt t="34327" x="7497763" y="4648200"/>
          <p14:tracePt t="34347" x="7483475" y="4602163"/>
          <p14:tracePt t="34367" x="7475538" y="4564063"/>
          <p14:tracePt t="34387" x="7451725" y="4511675"/>
          <p14:tracePt t="34407" x="7429500" y="4441825"/>
          <p14:tracePt t="34427" x="7399338" y="4381500"/>
          <p14:tracePt t="34447" x="7383463" y="4321175"/>
          <p14:tracePt t="34467" x="7361238" y="4283075"/>
          <p14:tracePt t="34487" x="7337425" y="4267200"/>
          <p14:tracePt t="34507" x="7315200" y="4244975"/>
          <p14:tracePt t="34527" x="7285038" y="4221163"/>
          <p14:tracePt t="34547" x="7261225" y="4198938"/>
          <p14:tracePt t="34567" x="7231063" y="4152900"/>
          <p14:tracePt t="34588" x="7216775" y="4137025"/>
          <p14:tracePt t="34607" x="7185025" y="4106863"/>
          <p14:tracePt t="34627" x="7146925" y="4084638"/>
          <p14:tracePt t="34647" x="7124700" y="4076700"/>
          <p14:tracePt t="34667" x="7086600" y="4060825"/>
          <p14:tracePt t="34687" x="7032625" y="4046538"/>
          <p14:tracePt t="34707" x="6942138" y="4030663"/>
          <p14:tracePt t="34727" x="6888163" y="4030663"/>
          <p14:tracePt t="35214" x="6888163" y="4022725"/>
          <p14:tracePt t="35225" x="6873875" y="4022725"/>
          <p14:tracePt t="35235" x="6865938" y="4008438"/>
          <p14:tracePt t="35247" x="6850063" y="4008438"/>
          <p14:tracePt t="35267" x="6819900" y="4000500"/>
          <p14:tracePt t="35287" x="6797675" y="4000500"/>
          <p14:tracePt t="35307" x="6765925" y="3992563"/>
          <p14:tracePt t="35327" x="6743700" y="3992563"/>
          <p14:tracePt t="35347" x="6721475" y="3992563"/>
          <p14:tracePt t="35367" x="6675438" y="4000500"/>
          <p14:tracePt t="35387" x="6651625" y="4016375"/>
          <p14:tracePt t="35407" x="6613525" y="4038600"/>
          <p14:tracePt t="35427" x="6599238" y="4054475"/>
          <p14:tracePt t="35447" x="6575425" y="4084638"/>
          <p14:tracePt t="35467" x="6537325" y="4137025"/>
          <p14:tracePt t="35487" x="6499225" y="4198938"/>
          <p14:tracePt t="35507" x="6446838" y="4244975"/>
          <p14:tracePt t="35527" x="6378575" y="4411663"/>
          <p14:tracePt t="35547" x="6316663" y="4602163"/>
          <p14:tracePt t="35567" x="6270625" y="4732338"/>
          <p14:tracePt t="35587" x="6218238" y="5067300"/>
          <p14:tracePt t="35607" x="6180138" y="5227638"/>
          <p14:tracePt t="35627" x="6172200" y="5418138"/>
          <p14:tracePt t="35647" x="6172200" y="5578475"/>
          <p14:tracePt t="35667" x="6172200" y="5661025"/>
          <p14:tracePt t="35687" x="6172200" y="5821363"/>
          <p14:tracePt t="35707" x="6180138" y="5997575"/>
          <p14:tracePt t="35727" x="6188075" y="6073775"/>
          <p14:tracePt t="35747" x="6202363" y="6194425"/>
          <p14:tracePt t="35767" x="6210300" y="6316663"/>
          <p14:tracePt t="35787" x="6210300" y="6340475"/>
          <p14:tracePt t="35808" x="6218238" y="6392863"/>
          <p14:tracePt t="35827" x="6218238" y="6400800"/>
          <p14:tracePt t="35847" x="6218238" y="6416675"/>
          <p14:tracePt t="36095" x="6226175" y="6416675"/>
          <p14:tracePt t="36105" x="6232525" y="6416675"/>
          <p14:tracePt t="36116" x="6240463" y="6416675"/>
          <p14:tracePt t="36126" x="6264275" y="6416675"/>
          <p14:tracePt t="36146" x="6302375" y="6408738"/>
          <p14:tracePt t="36166" x="6324600" y="6400800"/>
          <p14:tracePt t="36186" x="6378575" y="6370638"/>
          <p14:tracePt t="36206" x="6446838" y="6346825"/>
          <p14:tracePt t="36226" x="6515100" y="6332538"/>
          <p14:tracePt t="36246" x="6583363" y="6270625"/>
          <p14:tracePt t="36266" x="6629400" y="6232525"/>
          <p14:tracePt t="36286" x="6667500" y="6210300"/>
          <p14:tracePt t="36306" x="6713538" y="6188075"/>
          <p14:tracePt t="36326" x="6759575" y="6164263"/>
          <p14:tracePt t="36346" x="6811963" y="6142038"/>
          <p14:tracePt t="36366" x="6858000" y="6118225"/>
          <p14:tracePt t="36386" x="6896100" y="6118225"/>
          <p14:tracePt t="36406" x="6926263" y="6096000"/>
          <p14:tracePt t="36426" x="6972300" y="6080125"/>
          <p14:tracePt t="36446" x="7032625" y="6057900"/>
          <p14:tracePt t="36466" x="7094538" y="6035675"/>
          <p14:tracePt t="36486" x="7132638" y="6019800"/>
          <p14:tracePt t="36506" x="7162800" y="6003925"/>
          <p14:tracePt t="36526" x="7192963" y="5981700"/>
          <p14:tracePt t="36546" x="7208838" y="5965825"/>
          <p14:tracePt t="36566" x="7216775" y="5965825"/>
          <p14:tracePt t="36586" x="7231063" y="5951538"/>
          <p14:tracePt t="36606" x="7254875" y="5927725"/>
          <p14:tracePt t="36626" x="7285038" y="5897563"/>
          <p14:tracePt t="36646" x="7315200" y="5859463"/>
          <p14:tracePt t="36666" x="7345363" y="5753100"/>
          <p14:tracePt t="36686" x="7353300" y="5707063"/>
          <p14:tracePt t="36706" x="7375525" y="5661025"/>
          <p14:tracePt t="36726" x="7391400" y="5616575"/>
          <p14:tracePt t="36746" x="7407275" y="5570538"/>
          <p14:tracePt t="36766" x="7421563" y="5516563"/>
          <p14:tracePt t="41531" x="7421563" y="5508625"/>
          <p14:tracePt t="41541" x="7421563" y="5494338"/>
          <p14:tracePt t="41551" x="7421563" y="5448300"/>
          <p14:tracePt t="41565" x="7437438" y="5410200"/>
          <p14:tracePt t="41585" x="7459663" y="5341938"/>
          <p14:tracePt t="41605" x="7521575" y="5257800"/>
          <p14:tracePt t="41625" x="7680325" y="4953000"/>
          <p14:tracePt t="41645" x="7810500" y="4792663"/>
          <p14:tracePt t="41665" x="7894638" y="4724400"/>
          <p14:tracePt t="41685" x="7970838" y="4694238"/>
          <p14:tracePt t="41705" x="8031163" y="4694238"/>
          <p14:tracePt t="41725" x="8077200" y="4686300"/>
          <p14:tracePt t="41745" x="8115300" y="4670425"/>
          <p14:tracePt t="41765" x="8161338" y="4656138"/>
          <p14:tracePt t="41785" x="8199438" y="4656138"/>
          <p14:tracePt t="41805" x="8229600" y="4656138"/>
          <p14:tracePt t="41825" x="8251825" y="4656138"/>
          <p14:tracePt t="41845" x="8297863" y="4648200"/>
          <p14:tracePt t="41865" x="8366125" y="4632325"/>
          <p14:tracePt t="41885" x="8428038" y="4632325"/>
          <p14:tracePt t="41905" x="8488363" y="4640263"/>
          <p14:tracePt t="41925" x="8588375" y="4648200"/>
          <p14:tracePt t="41945" x="8670925" y="4632325"/>
          <p14:tracePt t="41965" x="8732838" y="4632325"/>
          <p14:tracePt t="41985" x="8755063" y="4640263"/>
          <p14:tracePt t="42005" x="8770938" y="4656138"/>
          <p14:tracePt t="42025" x="8785225" y="4678363"/>
          <p14:tracePt t="42045" x="8809038" y="4678363"/>
          <p14:tracePt t="42065" x="8823325" y="4694238"/>
          <p14:tracePt t="42085" x="8839200" y="4702175"/>
          <p14:tracePt t="42105" x="8847138" y="4708525"/>
          <p14:tracePt t="42125" x="8855075" y="4708525"/>
          <p14:tracePt t="42145" x="8861425" y="4708525"/>
          <p14:tracePt t="42165" x="8869363" y="4708525"/>
          <p14:tracePt t="44476" x="8869363" y="4724400"/>
          <p14:tracePt t="44487" x="8861425" y="4746625"/>
          <p14:tracePt t="44497" x="8855075" y="4778375"/>
          <p14:tracePt t="44507" x="8855075" y="4792663"/>
          <p14:tracePt t="44525" x="8847138" y="4816475"/>
          <p14:tracePt t="44545" x="8839200" y="4838700"/>
          <p14:tracePt t="44565" x="8839200" y="4876800"/>
          <p14:tracePt t="44585" x="8831263" y="4899025"/>
          <p14:tracePt t="44605" x="8831263" y="4953000"/>
          <p14:tracePt t="44625" x="8831263" y="4999038"/>
          <p14:tracePt t="44644" x="8831263" y="5021263"/>
          <p14:tracePt t="44664" x="8831263" y="5037138"/>
          <p14:tracePt t="44685" x="8831263" y="5051425"/>
          <p14:tracePt t="44704" x="8831263" y="5059363"/>
          <p14:tracePt t="44762" x="8831263" y="5067300"/>
          <p14:tracePt t="44783" x="8831263" y="5075238"/>
          <p14:tracePt t="44803" x="8831263" y="5089525"/>
          <p14:tracePt t="44824" x="8831263" y="5097463"/>
          <p14:tracePt t="44834" x="8831263" y="5105400"/>
          <p14:tracePt t="44845" x="8831263" y="5113338"/>
          <p14:tracePt t="44865" x="8831263" y="5143500"/>
          <p14:tracePt t="44885" x="8831263" y="5165725"/>
          <p14:tracePt t="44904" x="8823325" y="5181600"/>
          <p14:tracePt t="44924" x="8823325" y="5219700"/>
          <p14:tracePt t="44944" x="8823325" y="5287963"/>
          <p14:tracePt t="44964" x="8823325" y="5341938"/>
          <p14:tracePt t="44984" x="8823325" y="5364163"/>
          <p14:tracePt t="45004" x="8823325" y="5372100"/>
          <p14:tracePt t="45024" x="8831263" y="5372100"/>
          <p14:tracePt t="45044" x="8831263" y="5387975"/>
          <p14:tracePt t="45064" x="8855075" y="5394325"/>
          <p14:tracePt t="45084" x="8877300" y="5418138"/>
          <p14:tracePt t="45104" x="8899525" y="5448300"/>
          <p14:tracePt t="45124" x="8931275" y="5470525"/>
          <p14:tracePt t="45144" x="8953500" y="5494338"/>
          <p14:tracePt t="45164" x="8975725" y="5508625"/>
          <p14:tracePt t="45184" x="8983663" y="5516563"/>
          <p14:tracePt t="47428" x="8983663" y="5524500"/>
          <p14:tracePt t="47448" x="8991600" y="5524500"/>
          <p14:tracePt t="47469" x="8999538" y="5524500"/>
          <p14:tracePt t="47479" x="9007475" y="5524500"/>
          <p14:tracePt t="47500" x="9013825" y="5524500"/>
          <p14:tracePt t="47510" x="9021763" y="5532438"/>
          <p14:tracePt t="47523" x="9029700" y="5532438"/>
          <p14:tracePt t="47592" x="9037638" y="5532438"/>
          <p14:tracePt t="47623" x="9045575" y="5532438"/>
          <p14:tracePt t="47643" x="9051925" y="5516563"/>
          <p14:tracePt t="47664" x="9051925" y="5508625"/>
          <p14:tracePt t="47674" x="9051925" y="5494338"/>
          <p14:tracePt t="47684" x="9059863" y="5494338"/>
          <p14:tracePt t="47705" x="9059863" y="5486400"/>
          <p14:tracePt t="47723" x="9059863" y="5478463"/>
          <p14:tracePt t="47743" x="9059863" y="5470525"/>
          <p14:tracePt t="47763" x="9059863" y="5464175"/>
          <p14:tracePt t="48105" x="9059863" y="5456238"/>
          <p14:tracePt t="48125" x="9059863" y="5448300"/>
          <p14:tracePt t="48136" x="9059863" y="5440363"/>
          <p14:tracePt t="48156" x="9059863" y="5432425"/>
          <p14:tracePt t="48177" x="9059863" y="5426075"/>
          <p14:tracePt t="48341" x="9059863" y="5440363"/>
          <p14:tracePt t="48362" x="9051925" y="5448300"/>
          <p14:tracePt t="48372" x="9051925" y="5464175"/>
          <p14:tracePt t="48383" x="9051925" y="5470525"/>
          <p14:tracePt t="48403" x="9045575" y="5494338"/>
          <p14:tracePt t="48423" x="9045575" y="5516563"/>
          <p14:tracePt t="48443" x="9045575" y="5524500"/>
          <p14:tracePt t="48464" x="9045575" y="5532438"/>
          <p14:tracePt t="48483" x="9045575" y="5540375"/>
          <p14:tracePt t="48503" x="9045575" y="5554663"/>
          <p14:tracePt t="48523" x="9045575" y="5562600"/>
          <p14:tracePt t="48546" x="9045575" y="5570538"/>
          <p14:tracePt t="48563" x="9045575" y="5578475"/>
          <p14:tracePt t="48583" x="9045575" y="5584825"/>
          <p14:tracePt t="48603" x="9051925" y="5592763"/>
          <p14:tracePt t="48623" x="9059863" y="5592763"/>
          <p14:tracePt t="48643" x="9083675" y="5584825"/>
          <p14:tracePt t="48663" x="9105900" y="5570538"/>
          <p14:tracePt t="48683" x="9128125" y="5540375"/>
          <p14:tracePt t="48703" x="9159875" y="5494338"/>
          <p14:tracePt t="48723" x="9190038" y="5432425"/>
          <p14:tracePt t="48743" x="9220200" y="5265738"/>
          <p14:tracePt t="48763" x="9220200" y="5173663"/>
          <p14:tracePt t="48783" x="9220200" y="5143500"/>
          <p14:tracePt t="48803" x="9220200" y="5121275"/>
          <p14:tracePt t="48843" x="9212263" y="5113338"/>
          <p14:tracePt t="48874" x="9204325" y="5113338"/>
          <p14:tracePt t="48884" x="9197975" y="5113338"/>
          <p14:tracePt t="48915" x="9190038" y="5113338"/>
          <p14:tracePt t="48936" x="9182100" y="5127625"/>
          <p14:tracePt t="48946" x="9174163" y="5127625"/>
          <p14:tracePt t="48963" x="9166225" y="5135563"/>
          <p14:tracePt t="48983" x="9159875" y="5159375"/>
          <p14:tracePt t="49003" x="9144000" y="5181600"/>
          <p14:tracePt t="49023" x="9144000" y="5219700"/>
          <p14:tracePt t="49043" x="9136063" y="5273675"/>
          <p14:tracePt t="49063" x="9128125" y="5311775"/>
          <p14:tracePt t="49083" x="9121775" y="5356225"/>
          <p14:tracePt t="49103" x="9121775" y="5418138"/>
          <p14:tracePt t="49123" x="9113838" y="5456238"/>
          <p14:tracePt t="49143" x="9113838" y="5486400"/>
          <p14:tracePt t="49163" x="9113838" y="5494338"/>
          <p14:tracePt t="49183" x="9113838" y="5508625"/>
          <p14:tracePt t="49203" x="9113838" y="5516563"/>
          <p14:tracePt t="49387" x="9113838" y="5524500"/>
          <p14:tracePt t="49397" x="9113838" y="5532438"/>
          <p14:tracePt t="49407" x="9113838" y="5540375"/>
          <p14:tracePt t="49428" x="9113838" y="5546725"/>
          <p14:tracePt t="49443" x="9113838" y="5554663"/>
          <p14:tracePt t="49463" x="9105900" y="5578475"/>
          <p14:tracePt t="49483" x="9097963" y="5608638"/>
          <p14:tracePt t="49503" x="9097963" y="5622925"/>
          <p14:tracePt t="57913" x="9128125" y="5638800"/>
          <p14:tracePt t="57923" x="9151938" y="5654675"/>
          <p14:tracePt t="57934" x="9182100" y="5661025"/>
          <p14:tracePt t="57944" x="9220200" y="5668963"/>
          <p14:tracePt t="57961" x="9250363" y="5676900"/>
          <p14:tracePt t="57981" x="9326563" y="5692775"/>
          <p14:tracePt t="58001" x="9402763" y="5730875"/>
          <p14:tracePt t="58021" x="9471025" y="5761038"/>
          <p14:tracePt t="58041" x="9563100" y="5783263"/>
          <p14:tracePt t="58061" x="9647238" y="5807075"/>
          <p14:tracePt t="58081" x="9731375" y="5813425"/>
          <p14:tracePt t="58101" x="9783763" y="5813425"/>
          <p14:tracePt t="58121" x="9821863" y="5813425"/>
          <p14:tracePt t="58141" x="9845675" y="5813425"/>
          <p14:tracePt t="58161" x="9852025" y="5813425"/>
          <p14:tracePt t="58181" x="9859963" y="5813425"/>
          <p14:tracePt t="58201" x="9867900" y="5799138"/>
          <p14:tracePt t="58221" x="9867900" y="5768975"/>
          <p14:tracePt t="58241" x="9875838" y="5753100"/>
          <p14:tracePt t="58261" x="9883775" y="5737225"/>
          <p14:tracePt t="58281" x="9883775" y="5730875"/>
          <p14:tracePt t="58301" x="9883775" y="5722938"/>
          <p14:tracePt t="58321" x="9883775" y="5707063"/>
          <p14:tracePt t="58361" x="9883775" y="5699125"/>
          <p14:tracePt t="58381" x="9875838" y="5692775"/>
          <p14:tracePt t="58401" x="9845675" y="5684838"/>
          <p14:tracePt t="58421" x="9821863" y="5676900"/>
          <p14:tracePt t="58441" x="9791700" y="5661025"/>
          <p14:tracePt t="58461" x="9769475" y="5654675"/>
          <p14:tracePt t="58481" x="9737725" y="5646738"/>
          <p14:tracePt t="58501" x="9723438" y="5646738"/>
          <p14:tracePt t="58521" x="9707563" y="5661025"/>
          <p14:tracePt t="58541" x="9685338" y="5676900"/>
          <p14:tracePt t="58561" x="9661525" y="5692775"/>
          <p14:tracePt t="58581" x="9639300" y="5707063"/>
          <p14:tracePt t="58601" x="9623425" y="5722938"/>
          <p14:tracePt t="58621" x="9609138" y="5737225"/>
          <p14:tracePt t="58641" x="9593263" y="5761038"/>
          <p14:tracePt t="58681" x="9593263" y="5768975"/>
          <p14:tracePt t="58701" x="9593263" y="5791200"/>
          <p14:tracePt t="58721" x="9593263" y="5807075"/>
          <p14:tracePt t="58741" x="9617075" y="5821363"/>
          <p14:tracePt t="58761" x="9647238" y="5851525"/>
          <p14:tracePt t="58781" x="9669463" y="5859463"/>
          <p14:tracePt t="58801" x="9699625" y="5859463"/>
          <p14:tracePt t="58821" x="9731375" y="5859463"/>
          <p14:tracePt t="58841" x="9753600" y="5845175"/>
          <p14:tracePt t="58861" x="9769475" y="5821363"/>
          <p14:tracePt t="58881" x="9775825" y="5768975"/>
          <p14:tracePt t="58901" x="9775825" y="5707063"/>
          <p14:tracePt t="58921" x="9769475" y="5676900"/>
          <p14:tracePt t="58941" x="9745663" y="5654675"/>
          <p14:tracePt t="58961" x="9731375" y="5646738"/>
          <p14:tracePt t="58981" x="9693275" y="5646738"/>
          <p14:tracePt t="59001" x="9677400" y="5646738"/>
          <p14:tracePt t="59021" x="9661525" y="5646738"/>
          <p14:tracePt t="59041" x="9655175" y="5646738"/>
          <p14:tracePt t="65968" x="9571038" y="5562600"/>
          <p14:tracePt t="65978" x="9432925" y="5440363"/>
          <p14:tracePt t="65988" x="9334500" y="5387975"/>
          <p14:tracePt t="65999" x="9242425" y="5372100"/>
          <p14:tracePt t="66019" x="8809038" y="5326063"/>
          <p14:tracePt t="66039" x="8183563" y="5197475"/>
          <p14:tracePt t="66059" x="7894638" y="5127625"/>
          <p14:tracePt t="66079" x="7391400" y="4854575"/>
          <p14:tracePt t="66099" x="7102475" y="4670425"/>
          <p14:tracePt t="66119" x="6888163" y="4594225"/>
          <p14:tracePt t="66139" x="6765925" y="4556125"/>
          <p14:tracePt t="66159" x="6705600" y="4541838"/>
          <p14:tracePt t="66449" x="6697663" y="4533900"/>
          <p14:tracePt t="66459" x="6689725" y="4525963"/>
          <p14:tracePt t="66470" x="6689725" y="4518025"/>
          <p14:tracePt t="66480" x="6683375" y="4495800"/>
          <p14:tracePt t="66499" x="6683375" y="4465638"/>
          <p14:tracePt t="66519" x="6659563" y="4365625"/>
          <p14:tracePt t="66539" x="6651625" y="4275138"/>
          <p14:tracePt t="66559" x="6637338" y="4191000"/>
          <p14:tracePt t="66579" x="6613525" y="4046538"/>
          <p14:tracePt t="66599" x="6583363" y="4008438"/>
          <p14:tracePt t="66619" x="6575425" y="3978275"/>
          <p14:tracePt t="66639" x="6561138" y="3970338"/>
          <p14:tracePt t="66659" x="6561138" y="3962400"/>
          <p14:tracePt t="66716" x="6561138" y="3970338"/>
          <p14:tracePt t="66726" x="6561138" y="3992563"/>
          <p14:tracePt t="66739" x="6553200" y="4022725"/>
          <p14:tracePt t="66759" x="6545263" y="4092575"/>
          <p14:tracePt t="66779" x="6537325" y="4175125"/>
          <p14:tracePt t="66799" x="6530975" y="4351338"/>
          <p14:tracePt t="66819" x="6530975" y="4525963"/>
          <p14:tracePt t="66839" x="6530975" y="4708525"/>
          <p14:tracePt t="66859" x="6530975" y="4914900"/>
          <p14:tracePt t="66879" x="6545263" y="5181600"/>
          <p14:tracePt t="66899" x="6545263" y="5562600"/>
          <p14:tracePt t="66919" x="6545263" y="5707063"/>
          <p14:tracePt t="66939" x="6545263" y="5897563"/>
          <p14:tracePt t="66959" x="6545263" y="6019800"/>
          <p14:tracePt t="66979" x="6537325" y="6057900"/>
          <p14:tracePt t="66999" x="6530975" y="6088063"/>
          <p14:tracePt t="67019" x="6530975" y="6103938"/>
          <p14:tracePt t="67065" x="6530975" y="6118225"/>
          <p14:tracePt t="67075" x="6530975" y="6134100"/>
          <p14:tracePt t="67085" x="6530975" y="6156325"/>
          <p14:tracePt t="67099" x="6530975" y="6164263"/>
          <p14:tracePt t="67119" x="6530975" y="6188075"/>
          <p14:tracePt t="67363" x="6530975" y="6149975"/>
          <p14:tracePt t="67373" x="6530975" y="6126163"/>
          <p14:tracePt t="67383" x="6530975" y="6088063"/>
          <p14:tracePt t="67399" x="6530975" y="6027738"/>
          <p14:tracePt t="67419" x="6523038" y="5775325"/>
          <p14:tracePt t="67439" x="6515100" y="5540375"/>
          <p14:tracePt t="67459" x="6515100" y="5249863"/>
          <p14:tracePt t="67479" x="6515100" y="4937125"/>
          <p14:tracePt t="67499" x="6553200" y="4564063"/>
          <p14:tracePt t="67519" x="6553200" y="4351338"/>
          <p14:tracePt t="67539" x="6553200" y="4289425"/>
          <p14:tracePt t="68449" x="6569075" y="4289425"/>
          <p14:tracePt t="68460" x="6583363" y="4289425"/>
          <p14:tracePt t="68478" x="6613525" y="4283075"/>
          <p14:tracePt t="68498" x="6759575" y="4259263"/>
          <p14:tracePt t="68518" x="6950075" y="4251325"/>
          <p14:tracePt t="68538" x="7239000" y="4251325"/>
          <p14:tracePt t="68558" x="7475538" y="4251325"/>
          <p14:tracePt t="68578" x="7864475" y="4289425"/>
          <p14:tracePt t="68598" x="8077200" y="4343400"/>
          <p14:tracePt t="68618" x="8221663" y="4403725"/>
          <p14:tracePt t="68638" x="8275638" y="4449763"/>
          <p14:tracePt t="68658" x="8289925" y="4457700"/>
          <p14:tracePt t="68880" x="8289925" y="44799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 of interaction for CDM and ADM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683" y="2131160"/>
            <a:ext cx="5324396" cy="316156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668012" y="1341857"/>
            <a:ext cx="2918564" cy="15786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/>
              <a:t>1. Detect Changes using the CDM</a:t>
            </a:r>
            <a:endParaRPr lang="en-GB" sz="2200" dirty="0"/>
          </a:p>
        </p:txBody>
      </p:sp>
      <p:sp>
        <p:nvSpPr>
          <p:cNvPr id="11" name="Oval 10"/>
          <p:cNvSpPr/>
          <p:nvPr/>
        </p:nvSpPr>
        <p:spPr>
          <a:xfrm>
            <a:off x="8780746" y="3212315"/>
            <a:ext cx="2918564" cy="15786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/>
              <a:t>2. If a change has been detected switch to ADM</a:t>
            </a:r>
            <a:endParaRPr lang="en-GB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8542752" y="5082774"/>
            <a:ext cx="3156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 this point </a:t>
            </a:r>
            <a:r>
              <a:rPr lang="en-GB" i="1" dirty="0" smtClean="0"/>
              <a:t>predictions </a:t>
            </a:r>
            <a:r>
              <a:rPr lang="en-GB" dirty="0" smtClean="0"/>
              <a:t>from the model for which the CDM fired are </a:t>
            </a:r>
            <a:r>
              <a:rPr lang="en-GB" u="sng" dirty="0" smtClean="0"/>
              <a:t>not allowed.</a:t>
            </a:r>
            <a:endParaRPr lang="en-GB" u="sng" dirty="0"/>
          </a:p>
        </p:txBody>
      </p:sp>
      <p:sp>
        <p:nvSpPr>
          <p:cNvPr id="13" name="Oval 12"/>
          <p:cNvSpPr/>
          <p:nvPr/>
        </p:nvSpPr>
        <p:spPr>
          <a:xfrm>
            <a:off x="3983641" y="5292727"/>
            <a:ext cx="3428479" cy="15786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 smtClean="0"/>
              <a:t>3. The ADM adds a new representative and trains new model</a:t>
            </a:r>
            <a:endParaRPr lang="en-GB" sz="2200" dirty="0"/>
          </a:p>
        </p:txBody>
      </p:sp>
      <p:sp>
        <p:nvSpPr>
          <p:cNvPr id="14" name="Oval 13"/>
          <p:cNvSpPr/>
          <p:nvPr/>
        </p:nvSpPr>
        <p:spPr>
          <a:xfrm>
            <a:off x="54123" y="3409626"/>
            <a:ext cx="3428479" cy="15786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/>
              <a:t>4</a:t>
            </a:r>
            <a:r>
              <a:rPr lang="en-GB" sz="2200" dirty="0" smtClean="0"/>
              <a:t>. Switch back to normal operation upon convergence</a:t>
            </a:r>
            <a:endParaRPr lang="en-GB" sz="2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269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08"/>
    </mc:Choice>
    <mc:Fallback>
      <p:transition spd="slow" advTm="59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2" grpId="0"/>
      <p:bldP spid="13" grpId="0" animBg="1"/>
      <p:bldP spid="14" grpId="0" animBg="1"/>
    </p:bldLst>
  </p:timing>
  <p:extLst>
    <p:ext uri="{3A86A75C-4F4B-4683-9AE1-C65F6400EC91}">
      <p14:laserTraceLst xmlns:p14="http://schemas.microsoft.com/office/powerpoint/2010/main">
        <p14:tracePtLst>
          <p14:tracePt t="4550" x="5875338" y="3749675"/>
          <p14:tracePt t="4559" x="5859463" y="3749675"/>
          <p14:tracePt t="4569" x="5845175" y="3749675"/>
          <p14:tracePt t="4580" x="5821363" y="3749675"/>
          <p14:tracePt t="4593" x="5799138" y="3749675"/>
          <p14:tracePt t="4613" x="5661025" y="3741738"/>
          <p14:tracePt t="4633" x="5380038" y="3611563"/>
          <p14:tracePt t="4653" x="5013325" y="3475038"/>
          <p14:tracePt t="4673" x="4724400" y="3344863"/>
          <p14:tracePt t="4693" x="4541838" y="3292475"/>
          <p14:tracePt t="4713" x="4457700" y="3268663"/>
          <p14:tracePt t="4733" x="4441825" y="3268663"/>
          <p14:tracePt t="4752" x="4441825" y="3254375"/>
          <p14:tracePt t="4773" x="4495800" y="3230563"/>
          <p14:tracePt t="5400" x="4511675" y="3230563"/>
          <p14:tracePt t="5410" x="4518025" y="3230563"/>
          <p14:tracePt t="5421" x="4541838" y="3230563"/>
          <p14:tracePt t="5432" x="4549775" y="3238500"/>
          <p14:tracePt t="5452" x="4625975" y="3246438"/>
          <p14:tracePt t="5472" x="4724400" y="3246438"/>
          <p14:tracePt t="5492" x="4792663" y="3254375"/>
          <p14:tracePt t="5513" x="4846638" y="3276600"/>
          <p14:tracePt t="5532" x="4868863" y="3284538"/>
          <p14:tracePt t="5552" x="4876800" y="3284538"/>
          <p14:tracePt t="8303" x="4884738" y="3284538"/>
          <p14:tracePt t="8323" x="4884738" y="3292475"/>
          <p14:tracePt t="8333" x="4892675" y="3292475"/>
          <p14:tracePt t="8344" x="4892675" y="3298825"/>
          <p14:tracePt t="8354" x="4899025" y="3306763"/>
          <p14:tracePt t="8372" x="4906963" y="3314700"/>
          <p14:tracePt t="8392" x="4914900" y="3322638"/>
          <p14:tracePt t="8412" x="4922838" y="3330575"/>
          <p14:tracePt t="8432" x="4937125" y="3336925"/>
          <p14:tracePt t="8452" x="4968875" y="3344863"/>
          <p14:tracePt t="8472" x="4999038" y="3360738"/>
          <p14:tracePt t="8492" x="5051425" y="3360738"/>
          <p14:tracePt t="8512" x="5105400" y="3368675"/>
          <p14:tracePt t="8532" x="5197475" y="3382963"/>
          <p14:tracePt t="8552" x="5287963" y="3390900"/>
          <p14:tracePt t="8572" x="5448300" y="3390900"/>
          <p14:tracePt t="8592" x="5622925" y="3390900"/>
          <p14:tracePt t="8612" x="5791200" y="3352800"/>
          <p14:tracePt t="8632" x="5943600" y="3314700"/>
          <p14:tracePt t="8652" x="6073775" y="3230563"/>
          <p14:tracePt t="8672" x="6149975" y="3192463"/>
          <p14:tracePt t="8692" x="6302375" y="3101975"/>
          <p14:tracePt t="8712" x="6430963" y="2994025"/>
          <p14:tracePt t="8732" x="6477000" y="2933700"/>
          <p14:tracePt t="8752" x="6507163" y="2819400"/>
          <p14:tracePt t="8772" x="6530975" y="2773363"/>
          <p14:tracePt t="8792" x="6537325" y="2705100"/>
          <p14:tracePt t="8812" x="6553200" y="2613025"/>
          <p14:tracePt t="8832" x="6553200" y="2476500"/>
          <p14:tracePt t="8852" x="6553200" y="2324100"/>
          <p14:tracePt t="8872" x="6553200" y="2270125"/>
          <p14:tracePt t="8892" x="6553200" y="2263775"/>
          <p14:tracePt t="8931" x="6530975" y="2247900"/>
          <p14:tracePt t="8951" x="6507163" y="2225675"/>
          <p14:tracePt t="8972" x="6454775" y="2201863"/>
          <p14:tracePt t="8992" x="6378575" y="2171700"/>
          <p14:tracePt t="9012" x="6270625" y="2155825"/>
          <p14:tracePt t="9031" x="6126163" y="2133600"/>
          <p14:tracePt t="9051" x="5943600" y="2095500"/>
          <p14:tracePt t="9072" x="5851525" y="2065338"/>
          <p14:tracePt t="9091" x="5668963" y="2057400"/>
          <p14:tracePt t="9111" x="5470525" y="2057400"/>
          <p14:tracePt t="9131" x="5326063" y="2087563"/>
          <p14:tracePt t="9151" x="5165725" y="2155825"/>
          <p14:tracePt t="9171" x="5029200" y="2232025"/>
          <p14:tracePt t="9191" x="4914900" y="2308225"/>
          <p14:tracePt t="9211" x="4816475" y="2346325"/>
          <p14:tracePt t="9231" x="4754563" y="2416175"/>
          <p14:tracePt t="9251" x="4686300" y="2530475"/>
          <p14:tracePt t="9271" x="4640263" y="2682875"/>
          <p14:tracePt t="9291" x="4594225" y="2797175"/>
          <p14:tracePt t="9311" x="4564063" y="2925763"/>
          <p14:tracePt t="9331" x="4541838" y="3086100"/>
          <p14:tracePt t="9351" x="4533900" y="3184525"/>
          <p14:tracePt t="9371" x="4533900" y="3222625"/>
          <p14:tracePt t="9391" x="4533900" y="3246438"/>
          <p14:tracePt t="9411" x="4564063" y="3298825"/>
          <p14:tracePt t="9431" x="4625975" y="3352800"/>
          <p14:tracePt t="9451" x="4716463" y="3421063"/>
          <p14:tracePt t="9472" x="4838700" y="3497263"/>
          <p14:tracePt t="9491" x="4899025" y="3513138"/>
          <p14:tracePt t="9511" x="5021263" y="3527425"/>
          <p14:tracePt t="9531" x="5189538" y="3543300"/>
          <p14:tracePt t="9552" x="5318125" y="3543300"/>
          <p14:tracePt t="9572" x="5440363" y="3543300"/>
          <p14:tracePt t="9592" x="5592763" y="3527425"/>
          <p14:tracePt t="9612" x="5722938" y="3459163"/>
          <p14:tracePt t="9632" x="5859463" y="3330575"/>
          <p14:tracePt t="9652" x="5965825" y="3200400"/>
          <p14:tracePt t="9672" x="6080125" y="3086100"/>
          <p14:tracePt t="9692" x="6149975" y="3001963"/>
          <p14:tracePt t="9712" x="6194425" y="2887663"/>
          <p14:tracePt t="9732" x="6226175" y="2819400"/>
          <p14:tracePt t="9752" x="6248400" y="2765425"/>
          <p14:tracePt t="9772" x="6248400" y="2751138"/>
          <p14:tracePt t="9843" x="6248400" y="2743200"/>
          <p14:tracePt t="9853" x="6256338" y="2720975"/>
          <p14:tracePt t="9863" x="6264275" y="2689225"/>
          <p14:tracePt t="9874" x="6264275" y="2682875"/>
          <p14:tracePt t="10007" x="6264275" y="2674938"/>
          <p14:tracePt t="10069" x="6264275" y="2667000"/>
          <p14:tracePt t="10079" x="6256338" y="2659063"/>
          <p14:tracePt t="10092" x="6232525" y="2636838"/>
          <p14:tracePt t="10112" x="6172200" y="2598738"/>
          <p14:tracePt t="10132" x="6103938" y="2544763"/>
          <p14:tracePt t="10152" x="6019800" y="2498725"/>
          <p14:tracePt t="10172" x="5943600" y="2476500"/>
          <p14:tracePt t="10192" x="5821363" y="2408238"/>
          <p14:tracePt t="10212" x="5715000" y="2362200"/>
          <p14:tracePt t="10232" x="5622925" y="2339975"/>
          <p14:tracePt t="10252" x="5562600" y="2339975"/>
          <p14:tracePt t="10272" x="5524500" y="2339975"/>
          <p14:tracePt t="10292" x="5410200" y="2339975"/>
          <p14:tracePt t="10312" x="5303838" y="2362200"/>
          <p14:tracePt t="10332" x="5219700" y="2392363"/>
          <p14:tracePt t="10352" x="5127625" y="2422525"/>
          <p14:tracePt t="10356" x="5075238" y="2438400"/>
          <p14:tracePt t="10372" x="5021263" y="2454275"/>
          <p14:tracePt t="10392" x="4945063" y="2484438"/>
          <p14:tracePt t="10412" x="4914900" y="2484438"/>
          <p14:tracePt t="11525" x="4876800" y="2492375"/>
          <p14:tracePt t="11535" x="4816475" y="2498725"/>
          <p14:tracePt t="11545" x="4716463" y="2522538"/>
          <p14:tracePt t="11556" x="4625975" y="2522538"/>
          <p14:tracePt t="11572" x="4533900" y="2522538"/>
          <p14:tracePt t="11591" x="4359275" y="2522538"/>
          <p14:tracePt t="11611" x="4259263" y="2522538"/>
          <p14:tracePt t="11631" x="4183063" y="2522538"/>
          <p14:tracePt t="11651" x="4068763" y="2536825"/>
          <p14:tracePt t="11671" x="3940175" y="2536825"/>
          <p14:tracePt t="11691" x="3863975" y="2536825"/>
          <p14:tracePt t="11711" x="3817938" y="2536825"/>
          <p14:tracePt t="11731" x="3749675" y="2552700"/>
          <p14:tracePt t="11751" x="3673475" y="2574925"/>
          <p14:tracePt t="11771" x="3627438" y="2582863"/>
          <p14:tracePt t="11791" x="3611563" y="2582863"/>
          <p14:tracePt t="11833" x="3611563" y="2590800"/>
          <p14:tracePt t="11854" x="3611563" y="2598738"/>
          <p14:tracePt t="11871" x="3611563" y="2606675"/>
          <p14:tracePt t="11935" x="3619500" y="2606675"/>
          <p14:tracePt t="11945" x="3635375" y="2606675"/>
          <p14:tracePt t="11955" x="3649663" y="2613025"/>
          <p14:tracePt t="11971" x="3679825" y="2620963"/>
          <p14:tracePt t="11991" x="3749675" y="2636838"/>
          <p14:tracePt t="12011" x="3863975" y="2636838"/>
          <p14:tracePt t="12031" x="4046538" y="2606675"/>
          <p14:tracePt t="12051" x="4213225" y="2568575"/>
          <p14:tracePt t="12071" x="4351338" y="2560638"/>
          <p14:tracePt t="12091" x="4457700" y="2544763"/>
          <p14:tracePt t="12111" x="4533900" y="2544763"/>
          <p14:tracePt t="12131" x="4579938" y="2544763"/>
          <p14:tracePt t="12151" x="4618038" y="2552700"/>
          <p14:tracePt t="12171" x="4648200" y="2560638"/>
          <p14:tracePt t="12191" x="4694238" y="2574925"/>
          <p14:tracePt t="12211" x="4716463" y="2574925"/>
          <p14:tracePt t="12231" x="4732338" y="2582863"/>
          <p14:tracePt t="12252" x="4808538" y="2613025"/>
          <p14:tracePt t="12271" x="4830763" y="2628900"/>
          <p14:tracePt t="12291" x="4876800" y="2644775"/>
          <p14:tracePt t="12311" x="4914900" y="2659063"/>
          <p14:tracePt t="12331" x="4937125" y="2667000"/>
          <p14:tracePt t="12351" x="4953000" y="2674938"/>
          <p14:tracePt t="12371" x="4960938" y="2674938"/>
          <p14:tracePt t="14634" x="4960938" y="2689225"/>
          <p14:tracePt t="14643" x="4960938" y="2713038"/>
          <p14:tracePt t="14653" x="4960938" y="2735263"/>
          <p14:tracePt t="14671" x="4960938" y="2743200"/>
          <p14:tracePt t="14691" x="4968875" y="2765425"/>
          <p14:tracePt t="14711" x="4975225" y="2773363"/>
          <p14:tracePt t="14731" x="4975225" y="2789238"/>
          <p14:tracePt t="14751" x="4975225" y="2797175"/>
          <p14:tracePt t="14771" x="4983163" y="2819400"/>
          <p14:tracePt t="14791" x="4991100" y="2849563"/>
          <p14:tracePt t="14811" x="4991100" y="2873375"/>
          <p14:tracePt t="14868" x="4991100" y="2887663"/>
          <p14:tracePt t="14879" x="4991100" y="2903538"/>
          <p14:tracePt t="14891" x="4991100" y="2917825"/>
          <p14:tracePt t="14911" x="4991100" y="2933700"/>
          <p14:tracePt t="14931" x="4999038" y="2941638"/>
          <p14:tracePt t="15146" x="5006975" y="2941638"/>
          <p14:tracePt t="15156" x="5006975" y="2949575"/>
          <p14:tracePt t="15176" x="5013325" y="2955925"/>
          <p14:tracePt t="15186" x="5013325" y="2963863"/>
          <p14:tracePt t="15197" x="5013325" y="2971800"/>
          <p14:tracePt t="15248" x="5013325" y="2979738"/>
          <p14:tracePt t="15268" x="5021263" y="2987675"/>
          <p14:tracePt t="15279" x="5021263" y="2994025"/>
          <p14:tracePt t="15290" x="5029200" y="3001963"/>
          <p14:tracePt t="15310" x="5029200" y="3025775"/>
          <p14:tracePt t="15330" x="5037138" y="3025775"/>
          <p14:tracePt t="15371" x="5037138" y="3032125"/>
          <p14:tracePt t="15535" x="5037138" y="3040063"/>
          <p14:tracePt t="16016" x="5075238" y="3040063"/>
          <p14:tracePt t="16170" x="5083175" y="3040063"/>
          <p14:tracePt t="16180" x="5083175" y="3048000"/>
          <p14:tracePt t="16211" x="5083175" y="3055938"/>
          <p14:tracePt t="16734" x="5067300" y="3063875"/>
          <p14:tracePt t="16744" x="5029200" y="3070225"/>
          <p14:tracePt t="16755" x="4960938" y="3094038"/>
          <p14:tracePt t="16770" x="4868863" y="3101975"/>
          <p14:tracePt t="16790" x="4411663" y="3162300"/>
          <p14:tracePt t="16810" x="3984625" y="3192463"/>
          <p14:tracePt t="16830" x="3771900" y="3192463"/>
          <p14:tracePt t="16850" x="3711575" y="3192463"/>
          <p14:tracePt t="18590" x="3717925" y="3192463"/>
          <p14:tracePt t="18601" x="3725863" y="3192463"/>
          <p14:tracePt t="18611" x="3741738" y="3192463"/>
          <p14:tracePt t="18629" x="3756025" y="3192463"/>
          <p14:tracePt t="18649" x="3817938" y="3192463"/>
          <p14:tracePt t="18669" x="3894138" y="3192463"/>
          <p14:tracePt t="18689" x="4022725" y="3192463"/>
          <p14:tracePt t="18709" x="4191000" y="3192463"/>
          <p14:tracePt t="18729" x="4381500" y="3178175"/>
          <p14:tracePt t="18749" x="4610100" y="3162300"/>
          <p14:tracePt t="18769" x="4762500" y="3162300"/>
          <p14:tracePt t="18789" x="4892675" y="3192463"/>
          <p14:tracePt t="18809" x="4960938" y="3238500"/>
          <p14:tracePt t="18830" x="4999038" y="3254375"/>
          <p14:tracePt t="19431" x="5006975" y="3254375"/>
          <p14:tracePt t="19441" x="5021263" y="3254375"/>
          <p14:tracePt t="19451" x="5045075" y="3254375"/>
          <p14:tracePt t="19469" x="5075238" y="3254375"/>
          <p14:tracePt t="19489" x="5173663" y="3254375"/>
          <p14:tracePt t="19509" x="5341938" y="3246438"/>
          <p14:tracePt t="19529" x="5524500" y="3200400"/>
          <p14:tracePt t="19549" x="5676900" y="3184525"/>
          <p14:tracePt t="19569" x="5761038" y="3184525"/>
          <p14:tracePt t="19589" x="5775325" y="3184525"/>
          <p14:tracePt t="19609" x="5783263" y="3192463"/>
          <p14:tracePt t="20129" x="5791200" y="3192463"/>
          <p14:tracePt t="20467" x="5807075" y="3192463"/>
          <p14:tracePt t="20478" x="5821363" y="3192463"/>
          <p14:tracePt t="20489" x="5845175" y="3192463"/>
          <p14:tracePt t="20509" x="5935663" y="3170238"/>
          <p14:tracePt t="20529" x="6027738" y="3162300"/>
          <p14:tracePt t="20549" x="6088063" y="3162300"/>
          <p14:tracePt t="20569" x="6111875" y="3162300"/>
          <p14:tracePt t="20589" x="6149975" y="3162300"/>
          <p14:tracePt t="20609" x="6164263" y="3162300"/>
          <p14:tracePt t="20629" x="6180138" y="3162300"/>
          <p14:tracePt t="20702" x="6188075" y="3162300"/>
          <p14:tracePt t="20713" x="6188075" y="3154363"/>
          <p14:tracePt t="20826" x="6194425" y="3154363"/>
          <p14:tracePt t="20846" x="6210300" y="3146425"/>
          <p14:tracePt t="20866" x="6218238" y="3140075"/>
          <p14:tracePt t="20877" x="6226175" y="3140075"/>
          <p14:tracePt t="20887" x="6232525" y="3140075"/>
          <p14:tracePt t="20897" x="6248400" y="3140075"/>
          <p14:tracePt t="20909" x="6270625" y="3140075"/>
          <p14:tracePt t="20929" x="6308725" y="3132138"/>
          <p14:tracePt t="20949" x="6346825" y="3116263"/>
          <p14:tracePt t="20969" x="6362700" y="3116263"/>
          <p14:tracePt t="20989" x="6392863" y="3101975"/>
          <p14:tracePt t="21009" x="6408738" y="3101975"/>
          <p14:tracePt t="21029" x="6423025" y="3094038"/>
          <p14:tracePt t="21964" x="6430963" y="3094038"/>
          <p14:tracePt t="21974" x="6438900" y="3094038"/>
          <p14:tracePt t="21984" x="6446838" y="3094038"/>
          <p14:tracePt t="21995" x="6461125" y="3094038"/>
          <p14:tracePt t="22015" x="6469063" y="3094038"/>
          <p14:tracePt t="22028" x="6484938" y="3094038"/>
          <p14:tracePt t="22048" x="6515100" y="3094038"/>
          <p14:tracePt t="22068" x="6545263" y="3094038"/>
          <p14:tracePt t="22088" x="6575425" y="3094038"/>
          <p14:tracePt t="22108" x="6591300" y="3094038"/>
          <p14:tracePt t="22128" x="6613525" y="3094038"/>
          <p14:tracePt t="22148" x="6645275" y="3070225"/>
          <p14:tracePt t="22168" x="6659563" y="3063875"/>
          <p14:tracePt t="22188" x="6697663" y="3017838"/>
          <p14:tracePt t="22208" x="6721475" y="2979738"/>
          <p14:tracePt t="22228" x="6743700" y="2949575"/>
          <p14:tracePt t="22248" x="6773863" y="2917825"/>
          <p14:tracePt t="22268" x="6804025" y="2865438"/>
          <p14:tracePt t="22288" x="6835775" y="2803525"/>
          <p14:tracePt t="22308" x="6865938" y="2651125"/>
          <p14:tracePt t="22328" x="6888163" y="2530475"/>
          <p14:tracePt t="22348" x="6911975" y="2422525"/>
          <p14:tracePt t="22368" x="6918325" y="2293938"/>
          <p14:tracePt t="22388" x="6918325" y="2255838"/>
          <p14:tracePt t="22408" x="6888163" y="2225675"/>
          <p14:tracePt t="22428" x="6858000" y="2201863"/>
          <p14:tracePt t="22448" x="6819900" y="2193925"/>
          <p14:tracePt t="22468" x="6765925" y="2193925"/>
          <p14:tracePt t="22488" x="6705600" y="2193925"/>
          <p14:tracePt t="22508" x="6651625" y="2193925"/>
          <p14:tracePt t="22528" x="6575425" y="2201863"/>
          <p14:tracePt t="22548" x="6461125" y="2217738"/>
          <p14:tracePt t="22568" x="6416675" y="2232025"/>
          <p14:tracePt t="22588" x="6370638" y="2239963"/>
          <p14:tracePt t="22608" x="6346825" y="2255838"/>
          <p14:tracePt t="22628" x="6324600" y="2286000"/>
          <p14:tracePt t="22648" x="6294438" y="2362200"/>
          <p14:tracePt t="22668" x="6264275" y="2430463"/>
          <p14:tracePt t="22688" x="6240463" y="2460625"/>
          <p14:tracePt t="22708" x="6226175" y="2498725"/>
          <p14:tracePt t="22728" x="6202363" y="2582863"/>
          <p14:tracePt t="22748" x="6188075" y="2674938"/>
          <p14:tracePt t="22768" x="6188075" y="2735263"/>
          <p14:tracePt t="22788" x="6188075" y="2773363"/>
          <p14:tracePt t="22808" x="6188075" y="2811463"/>
          <p14:tracePt t="22828" x="6188075" y="2879725"/>
          <p14:tracePt t="22848" x="6210300" y="2963863"/>
          <p14:tracePt t="22868" x="6240463" y="3032125"/>
          <p14:tracePt t="22888" x="6294438" y="3086100"/>
          <p14:tracePt t="22908" x="6354763" y="3216275"/>
          <p14:tracePt t="22928" x="6408738" y="3306763"/>
          <p14:tracePt t="22948" x="6461125" y="3330575"/>
          <p14:tracePt t="22968" x="6515100" y="3352800"/>
          <p14:tracePt t="22988" x="6645275" y="3360738"/>
          <p14:tracePt t="23008" x="6751638" y="3382963"/>
          <p14:tracePt t="23028" x="6835775" y="3382963"/>
          <p14:tracePt t="23048" x="6888163" y="3375025"/>
          <p14:tracePt t="23068" x="6942138" y="3336925"/>
          <p14:tracePt t="23088" x="6988175" y="3246438"/>
          <p14:tracePt t="23108" x="7010400" y="3200400"/>
          <p14:tracePt t="23128" x="7032625" y="3132138"/>
          <p14:tracePt t="23148" x="7064375" y="3025775"/>
          <p14:tracePt t="23168" x="7070725" y="2857500"/>
          <p14:tracePt t="23188" x="7070725" y="2819400"/>
          <p14:tracePt t="23228" x="7070725" y="2811463"/>
          <p14:tracePt t="23277" x="7064375" y="2803525"/>
          <p14:tracePt t="23288" x="7064375" y="2797175"/>
          <p14:tracePt t="25235" x="7086600" y="2835275"/>
          <p14:tracePt t="25246" x="7154863" y="2903538"/>
          <p14:tracePt t="25256" x="7261225" y="3001963"/>
          <p14:tracePt t="25268" x="7369175" y="3078163"/>
          <p14:tracePt t="25288" x="7521575" y="3322638"/>
          <p14:tracePt t="25308" x="7589838" y="3467100"/>
          <p14:tracePt t="25328" x="7589838" y="3482975"/>
          <p14:tracePt t="25440" x="7589838" y="3475038"/>
          <p14:tracePt t="25461" x="7589838" y="3467100"/>
          <p14:tracePt t="25471" x="7589838" y="3459163"/>
          <p14:tracePt t="25513" x="7589838" y="3451225"/>
          <p14:tracePt t="25533" x="7589838" y="3436938"/>
          <p14:tracePt t="25543" x="7589838" y="3421063"/>
          <p14:tracePt t="25657" x="7581900" y="3421063"/>
          <p14:tracePt t="25667" x="7573963" y="3421063"/>
          <p14:tracePt t="25677" x="7559675" y="3421063"/>
          <p14:tracePt t="25688" x="7543800" y="3413125"/>
          <p14:tracePt t="25707" x="7513638" y="3413125"/>
          <p14:tracePt t="25727" x="7483475" y="3413125"/>
          <p14:tracePt t="25747" x="7459663" y="3413125"/>
          <p14:tracePt t="25767" x="7437438" y="3429000"/>
          <p14:tracePt t="25787" x="7413625" y="3459163"/>
          <p14:tracePt t="25807" x="7399338" y="3497263"/>
          <p14:tracePt t="25827" x="7369175" y="3551238"/>
          <p14:tracePt t="25847" x="7353300" y="3581400"/>
          <p14:tracePt t="25867" x="7345363" y="3589338"/>
          <p14:tracePt t="25943" x="7345363" y="3597275"/>
          <p14:tracePt t="25984" x="7345363" y="3611563"/>
          <p14:tracePt t="25996" x="7345363" y="3627438"/>
          <p14:tracePt t="26006" x="7345363" y="3641725"/>
          <p14:tracePt t="26017" x="7345363" y="3665538"/>
          <p14:tracePt t="26028" x="7345363" y="3679825"/>
          <p14:tracePt t="26048" x="7353300" y="3711575"/>
          <p14:tracePt t="26068" x="7369175" y="3725863"/>
          <p14:tracePt t="26088" x="7383463" y="3741738"/>
          <p14:tracePt t="26108" x="7407275" y="3756025"/>
          <p14:tracePt t="26128" x="7429500" y="3763963"/>
          <p14:tracePt t="26148" x="7467600" y="3787775"/>
          <p14:tracePt t="26168" x="7543800" y="3802063"/>
          <p14:tracePt t="26188" x="7604125" y="3810000"/>
          <p14:tracePt t="26208" x="7635875" y="3810000"/>
          <p14:tracePt t="26228" x="7666038" y="3794125"/>
          <p14:tracePt t="26248" x="7726363" y="3763963"/>
          <p14:tracePt t="26268" x="7802563" y="3725863"/>
          <p14:tracePt t="26288" x="7856538" y="3703638"/>
          <p14:tracePt t="26308" x="7894638" y="3679825"/>
          <p14:tracePt t="26328" x="7932738" y="3627438"/>
          <p14:tracePt t="26348" x="8008938" y="3497263"/>
          <p14:tracePt t="26368" x="8085138" y="3375025"/>
          <p14:tracePt t="26388" x="8099425" y="3336925"/>
          <p14:tracePt t="26408" x="8115300" y="3298825"/>
          <p14:tracePt t="26448" x="8115300" y="3292475"/>
          <p14:tracePt t="26468" x="8115300" y="3284538"/>
          <p14:tracePt t="26488" x="8093075" y="3222625"/>
          <p14:tracePt t="26508" x="8031163" y="3154363"/>
          <p14:tracePt t="26529" x="7970838" y="3116263"/>
          <p14:tracePt t="26548" x="7924800" y="3101975"/>
          <p14:tracePt t="26568" x="7810500" y="3086100"/>
          <p14:tracePt t="26588" x="7642225" y="3086100"/>
          <p14:tracePt t="26608" x="7521575" y="3086100"/>
          <p14:tracePt t="26628" x="7383463" y="3094038"/>
          <p14:tracePt t="26648" x="7277100" y="3140075"/>
          <p14:tracePt t="26668" x="7192963" y="3246438"/>
          <p14:tracePt t="26688" x="7132638" y="3382963"/>
          <p14:tracePt t="26708" x="7094538" y="3482975"/>
          <p14:tracePt t="26728" x="7056438" y="3543300"/>
          <p14:tracePt t="26748" x="7026275" y="3679825"/>
          <p14:tracePt t="26768" x="7026275" y="3817938"/>
          <p14:tracePt t="26788" x="7026275" y="3863975"/>
          <p14:tracePt t="26808" x="7048500" y="3886200"/>
          <p14:tracePt t="26828" x="7094538" y="3908425"/>
          <p14:tracePt t="26848" x="7185025" y="3946525"/>
          <p14:tracePt t="26868" x="7323138" y="4038600"/>
          <p14:tracePt t="26888" x="7489825" y="4106863"/>
          <p14:tracePt t="26908" x="7612063" y="4137025"/>
          <p14:tracePt t="26928" x="7650163" y="4137025"/>
          <p14:tracePt t="26948" x="7734300" y="4137025"/>
          <p14:tracePt t="26968" x="7832725" y="4092575"/>
          <p14:tracePt t="26988" x="7940675" y="3992563"/>
          <p14:tracePt t="27008" x="8023225" y="3932238"/>
          <p14:tracePt t="27028" x="8085138" y="3870325"/>
          <p14:tracePt t="27048" x="8175625" y="3756025"/>
          <p14:tracePt t="27068" x="8251825" y="3573463"/>
          <p14:tracePt t="27088" x="8297863" y="3497263"/>
          <p14:tracePt t="27108" x="8297863" y="3482975"/>
          <p14:tracePt t="30878" x="8343900" y="3482975"/>
          <p14:tracePt t="30889" x="8397875" y="3482975"/>
          <p14:tracePt t="30898" x="8450263" y="3497263"/>
          <p14:tracePt t="30909" x="8488363" y="3505200"/>
          <p14:tracePt t="30927" x="8526463" y="3513138"/>
          <p14:tracePt t="30947" x="8564563" y="3513138"/>
          <p14:tracePt t="30967" x="8572500" y="3513138"/>
          <p14:tracePt t="30987" x="8572500" y="3521075"/>
          <p14:tracePt t="31007" x="8564563" y="3535363"/>
          <p14:tracePt t="31027" x="8496300" y="3565525"/>
          <p14:tracePt t="31047" x="8404225" y="3597275"/>
          <p14:tracePt t="31067" x="8267700" y="3619500"/>
          <p14:tracePt t="31087" x="7985125" y="3687763"/>
          <p14:tracePt t="31107" x="7772400" y="3787775"/>
          <p14:tracePt t="31127" x="7451725" y="3940175"/>
          <p14:tracePt t="31147" x="7231063" y="4076700"/>
          <p14:tracePt t="31167" x="7070725" y="4130675"/>
          <p14:tracePt t="31187" x="6988175" y="4152900"/>
          <p14:tracePt t="31207" x="6956425" y="4152900"/>
          <p14:tracePt t="31227" x="6934200" y="4152900"/>
          <p14:tracePt t="31268" x="6934200" y="4144963"/>
          <p14:tracePt t="31287" x="6964363" y="4084638"/>
          <p14:tracePt t="31307" x="7070725" y="4000500"/>
          <p14:tracePt t="31327" x="7124700" y="4008438"/>
          <p14:tracePt t="31555" x="7108825" y="4008438"/>
          <p14:tracePt t="31565" x="7086600" y="4008438"/>
          <p14:tracePt t="31575" x="7064375" y="4008438"/>
          <p14:tracePt t="31587" x="7010400" y="3992563"/>
          <p14:tracePt t="31607" x="6865938" y="3962400"/>
          <p14:tracePt t="31627" x="6735763" y="3894138"/>
          <p14:tracePt t="31647" x="6507163" y="3825875"/>
          <p14:tracePt t="31667" x="6362700" y="3779838"/>
          <p14:tracePt t="31687" x="6270625" y="3787775"/>
          <p14:tracePt t="31707" x="6194425" y="3848100"/>
          <p14:tracePt t="31727" x="6156325" y="3886200"/>
          <p14:tracePt t="31747" x="6118225" y="3962400"/>
          <p14:tracePt t="31766" x="6096000" y="4022725"/>
          <p14:tracePt t="31787" x="6080125" y="4198938"/>
          <p14:tracePt t="31806" x="6057900" y="4473575"/>
          <p14:tracePt t="31826" x="6057900" y="4678363"/>
          <p14:tracePt t="31847" x="6111875" y="4922838"/>
          <p14:tracePt t="31867" x="6172200" y="4991100"/>
          <p14:tracePt t="31887" x="6264275" y="5037138"/>
          <p14:tracePt t="31907" x="6370638" y="5143500"/>
          <p14:tracePt t="31927" x="6545263" y="5265738"/>
          <p14:tracePt t="31947" x="6759575" y="5380038"/>
          <p14:tracePt t="31966" x="6926263" y="5402263"/>
          <p14:tracePt t="31986" x="7140575" y="5402263"/>
          <p14:tracePt t="32006" x="7277100" y="5334000"/>
          <p14:tracePt t="32026" x="7369175" y="5265738"/>
          <p14:tracePt t="32046" x="7437438" y="5181600"/>
          <p14:tracePt t="32066" x="7489825" y="5113338"/>
          <p14:tracePt t="32086" x="7505700" y="5067300"/>
          <p14:tracePt t="32106" x="7527925" y="5006975"/>
          <p14:tracePt t="32126" x="7527925" y="4999038"/>
          <p14:tracePt t="32302" x="7535863" y="4983163"/>
          <p14:tracePt t="34527" x="7543800" y="4983163"/>
          <p14:tracePt t="34640" x="7551738" y="4983163"/>
          <p14:tracePt t="43074" x="7521575" y="4983163"/>
          <p14:tracePt t="43084" x="7475538" y="5013325"/>
          <p14:tracePt t="43094" x="7437438" y="5045075"/>
          <p14:tracePt t="43105" x="7391400" y="5083175"/>
          <p14:tracePt t="43123" x="7353300" y="5121275"/>
          <p14:tracePt t="43143" x="7231063" y="5265738"/>
          <p14:tracePt t="43163" x="7086600" y="5364163"/>
          <p14:tracePt t="43183" x="6904038" y="5456238"/>
          <p14:tracePt t="43203" x="6765925" y="5524500"/>
          <p14:tracePt t="43223" x="6645275" y="5570538"/>
          <p14:tracePt t="43243" x="6523038" y="5654675"/>
          <p14:tracePt t="43263" x="6438900" y="5730875"/>
          <p14:tracePt t="43283" x="6384925" y="5775325"/>
          <p14:tracePt t="43303" x="6370638" y="5791200"/>
          <p14:tracePt t="43323" x="6362700" y="5791200"/>
          <p14:tracePt t="43556" x="6370638" y="5791200"/>
          <p14:tracePt t="43566" x="6378575" y="5783263"/>
          <p14:tracePt t="43576" x="6408738" y="5761038"/>
          <p14:tracePt t="43586" x="6430963" y="5737225"/>
          <p14:tracePt t="43603" x="6446838" y="5722938"/>
          <p14:tracePt t="43623" x="6499225" y="5684838"/>
          <p14:tracePt t="43643" x="6523038" y="5661025"/>
          <p14:tracePt t="43663" x="6553200" y="5638800"/>
          <p14:tracePt t="43683" x="6561138" y="5616575"/>
          <p14:tracePt t="43723" x="6561138" y="5608638"/>
          <p14:tracePt t="43772" x="6561138" y="5600700"/>
          <p14:tracePt t="43782" x="6553200" y="5600700"/>
          <p14:tracePt t="43792" x="6537325" y="5600700"/>
          <p14:tracePt t="43803" x="6507163" y="5592763"/>
          <p14:tracePt t="43823" x="6423025" y="5578475"/>
          <p14:tracePt t="43843" x="6332538" y="5540375"/>
          <p14:tracePt t="43863" x="6278563" y="5524500"/>
          <p14:tracePt t="43883" x="6142038" y="5516563"/>
          <p14:tracePt t="43903" x="5997575" y="5516563"/>
          <p14:tracePt t="43923" x="5859463" y="5532438"/>
          <p14:tracePt t="43943" x="5745163" y="5578475"/>
          <p14:tracePt t="43963" x="5661025" y="5622925"/>
          <p14:tracePt t="43983" x="5622925" y="5654675"/>
          <p14:tracePt t="44003" x="5616575" y="5692775"/>
          <p14:tracePt t="48714" x="5616575" y="5699125"/>
          <p14:tracePt t="48755" x="5622925" y="5707063"/>
          <p14:tracePt t="48765" x="5646738" y="5715000"/>
          <p14:tracePt t="48776" x="5661025" y="5715000"/>
          <p14:tracePt t="48786" x="5692775" y="5737225"/>
          <p14:tracePt t="48802" x="5722938" y="5753100"/>
          <p14:tracePt t="48822" x="5821363" y="5775325"/>
          <p14:tracePt t="48842" x="5943600" y="5791200"/>
          <p14:tracePt t="48862" x="6088063" y="5791200"/>
          <p14:tracePt t="48882" x="6232525" y="5791200"/>
          <p14:tracePt t="48902" x="6332538" y="5783263"/>
          <p14:tracePt t="48922" x="6400800" y="5768975"/>
          <p14:tracePt t="48942" x="6438900" y="5753100"/>
          <p14:tracePt t="48962" x="6492875" y="5699125"/>
          <p14:tracePt t="48982" x="6537325" y="5638800"/>
          <p14:tracePt t="49002" x="6561138" y="5600700"/>
          <p14:tracePt t="49022" x="6599238" y="5532438"/>
          <p14:tracePt t="49042" x="6613525" y="5494338"/>
          <p14:tracePt t="49062" x="6659563" y="5394325"/>
          <p14:tracePt t="49082" x="6697663" y="5265738"/>
          <p14:tracePt t="49102" x="6721475" y="5219700"/>
          <p14:tracePt t="49122" x="6765925" y="5165725"/>
          <p14:tracePt t="49142" x="6789738" y="5127625"/>
          <p14:tracePt t="49162" x="6797675" y="5121275"/>
          <p14:tracePt t="49237" x="6797675" y="5105400"/>
          <p14:tracePt t="49258" x="6797675" y="5097463"/>
          <p14:tracePt t="49268" x="6797675" y="5083175"/>
          <p14:tracePt t="49278" x="6781800" y="5067300"/>
          <p14:tracePt t="49289" x="6773863" y="5045075"/>
          <p14:tracePt t="49302" x="6759575" y="5029200"/>
          <p14:tracePt t="49322" x="6727825" y="5006975"/>
          <p14:tracePt t="49342" x="6683375" y="4975225"/>
          <p14:tracePt t="49362" x="6583363" y="4937125"/>
          <p14:tracePt t="49382" x="6477000" y="4930775"/>
          <p14:tracePt t="49402" x="6378575" y="4930775"/>
          <p14:tracePt t="49422" x="6270625" y="4945063"/>
          <p14:tracePt t="49442" x="6248400" y="4960938"/>
          <p14:tracePt t="49462" x="6194425" y="5006975"/>
          <p14:tracePt t="49482" x="6149975" y="5089525"/>
          <p14:tracePt t="49502" x="6118225" y="5159375"/>
          <p14:tracePt t="49522" x="6111875" y="5189538"/>
          <p14:tracePt t="49542" x="6111875" y="5197475"/>
          <p14:tracePt t="49562" x="6111875" y="5211763"/>
          <p14:tracePt t="49582" x="6111875" y="5227638"/>
          <p14:tracePt t="49602" x="6118225" y="5241925"/>
          <p14:tracePt t="49622" x="6149975" y="5265738"/>
          <p14:tracePt t="49642" x="6202363" y="5295900"/>
          <p14:tracePt t="49662" x="6278563" y="5318125"/>
          <p14:tracePt t="49682" x="6392863" y="5341938"/>
          <p14:tracePt t="49702" x="6515100" y="5349875"/>
          <p14:tracePt t="49722" x="6621463" y="5349875"/>
          <p14:tracePt t="49742" x="6721475" y="5311775"/>
          <p14:tracePt t="49762" x="6789738" y="5280025"/>
          <p14:tracePt t="49782" x="6850063" y="5249863"/>
          <p14:tracePt t="49802" x="6911975" y="5203825"/>
          <p14:tracePt t="49822" x="6972300" y="5165725"/>
          <p14:tracePt t="49842" x="6988175" y="5151438"/>
          <p14:tracePt t="49842" x="7018338" y="5121275"/>
          <p14:tracePt t="49862" x="7032625" y="5089525"/>
          <p14:tracePt t="49882" x="7070725" y="4999038"/>
          <p14:tracePt t="49902" x="7078663" y="4960938"/>
          <p14:tracePt t="49922" x="7086600" y="4937125"/>
          <p14:tracePt t="49942" x="7086600" y="4899025"/>
          <p14:tracePt t="49962" x="7086600" y="4876800"/>
          <p14:tracePt t="49982" x="7070725" y="4854575"/>
          <p14:tracePt t="50002" x="7002463" y="4830763"/>
          <p14:tracePt t="50022" x="6904038" y="4792663"/>
          <p14:tracePt t="50042" x="6811963" y="4762500"/>
          <p14:tracePt t="50062" x="6659563" y="4732338"/>
          <p14:tracePt t="50082" x="6469063" y="4686300"/>
          <p14:tracePt t="50102" x="6302375" y="4656138"/>
          <p14:tracePt t="50122" x="6126163" y="4656138"/>
          <p14:tracePt t="50142" x="5989638" y="4724400"/>
          <p14:tracePt t="50162" x="5905500" y="4792663"/>
          <p14:tracePt t="50182" x="5859463" y="4860925"/>
          <p14:tracePt t="50202" x="5821363" y="4892675"/>
          <p14:tracePt t="50222" x="5791200" y="4930775"/>
          <p14:tracePt t="50243" x="5745163" y="5051425"/>
          <p14:tracePt t="50262" x="5737225" y="5075238"/>
          <p14:tracePt t="50282" x="5737225" y="5105400"/>
          <p14:tracePt t="50302" x="5745163" y="5121275"/>
          <p14:tracePt t="50322" x="5775325" y="5151438"/>
          <p14:tracePt t="50342" x="5813425" y="5197475"/>
          <p14:tracePt t="50346" x="5845175" y="5211763"/>
          <p14:tracePt t="50362" x="5875338" y="5211763"/>
          <p14:tracePt t="50382" x="5959475" y="5235575"/>
          <p14:tracePt t="50402" x="6073775" y="5241925"/>
          <p14:tracePt t="50422" x="6180138" y="5241925"/>
          <p14:tracePt t="50442" x="6270625" y="5241925"/>
          <p14:tracePt t="50462" x="6408738" y="5181600"/>
          <p14:tracePt t="50482" x="6515100" y="5121275"/>
          <p14:tracePt t="50502" x="6553200" y="5089525"/>
          <p14:tracePt t="50522" x="6591300" y="5067300"/>
          <p14:tracePt t="50542" x="6613525" y="5045075"/>
          <p14:tracePt t="50562" x="6637338" y="5021263"/>
          <p14:tracePt t="51372" x="6637338" y="5045075"/>
          <p14:tracePt t="51383" x="6637338" y="5051425"/>
          <p14:tracePt t="51393" x="6629400" y="5051425"/>
          <p14:tracePt t="51424" x="6629400" y="5067300"/>
          <p14:tracePt t="51434" x="6621463" y="5067300"/>
          <p14:tracePt t="51444" x="6613525" y="5067300"/>
          <p14:tracePt t="51462" x="6613525" y="5075238"/>
          <p14:tracePt t="51546" x="6607175" y="5075238"/>
          <p14:tracePt t="51556" x="6607175" y="5083175"/>
          <p14:tracePt t="51567" x="6607175" y="5089525"/>
          <p14:tracePt t="51582" x="6599238" y="5089525"/>
          <p14:tracePt t="51641" x="6591300" y="5097463"/>
          <p14:tracePt t="51649" x="6583363" y="5097463"/>
          <p14:tracePt t="51662" x="6583363" y="5105400"/>
          <p14:tracePt t="51682" x="6575425" y="5105400"/>
          <p14:tracePt t="51702" x="6569075" y="5113338"/>
          <p14:tracePt t="51722" x="6553200" y="5127625"/>
          <p14:tracePt t="51742" x="6545263" y="5135563"/>
          <p14:tracePt t="51762" x="6537325" y="5143500"/>
          <p14:tracePt t="51782" x="6530975" y="5143500"/>
          <p14:tracePt t="51802" x="6523038" y="5143500"/>
          <p14:tracePt t="51822" x="6507163" y="5159375"/>
          <p14:tracePt t="51842" x="6492875" y="5159375"/>
          <p14:tracePt t="51845" x="6477000" y="5165725"/>
          <p14:tracePt t="51862" x="6454775" y="5173663"/>
          <p14:tracePt t="51882" x="6408738" y="5173663"/>
          <p14:tracePt t="51902" x="6370638" y="5181600"/>
          <p14:tracePt t="51922" x="6332538" y="5189538"/>
          <p14:tracePt t="51942" x="6264275" y="5197475"/>
          <p14:tracePt t="51962" x="6180138" y="5203825"/>
          <p14:tracePt t="51982" x="6118225" y="5211763"/>
          <p14:tracePt t="52002" x="6065838" y="5211763"/>
          <p14:tracePt t="52022" x="5981700" y="5219700"/>
          <p14:tracePt t="52042" x="5837238" y="5227638"/>
          <p14:tracePt t="52062" x="5722938" y="5227638"/>
          <p14:tracePt t="52082" x="5578475" y="5227638"/>
          <p14:tracePt t="52102" x="5432425" y="5203825"/>
          <p14:tracePt t="52122" x="5295900" y="5159375"/>
          <p14:tracePt t="52142" x="5165725" y="5097463"/>
          <p14:tracePt t="52162" x="5089525" y="5013325"/>
          <p14:tracePt t="52182" x="5045075" y="4930775"/>
          <p14:tracePt t="52202" x="4999038" y="4876800"/>
          <p14:tracePt t="52222" x="4975225" y="4854575"/>
          <p14:tracePt t="52242" x="4960938" y="4854575"/>
          <p14:tracePt t="52262" x="4953000" y="4846638"/>
          <p14:tracePt t="52302" x="4953000" y="4838700"/>
          <p14:tracePt t="54521" x="4937125" y="4838700"/>
          <p14:tracePt t="54531" x="4922838" y="4838700"/>
          <p14:tracePt t="54541" x="4914900" y="4838700"/>
          <p14:tracePt t="54561" x="4884738" y="4838700"/>
          <p14:tracePt t="54581" x="4822825" y="4808538"/>
          <p14:tracePt t="54601" x="4800600" y="4784725"/>
          <p14:tracePt t="54622" x="4708525" y="4754563"/>
          <p14:tracePt t="54641" x="4686300" y="4740275"/>
          <p14:tracePt t="54661" x="4625975" y="4724400"/>
          <p14:tracePt t="54681" x="4579938" y="4708525"/>
          <p14:tracePt t="54701" x="4549775" y="4702175"/>
          <p14:tracePt t="54721" x="4541838" y="4694238"/>
          <p14:tracePt t="54756" x="4533900" y="4694238"/>
          <p14:tracePt t="54777" x="4525963" y="4694238"/>
          <p14:tracePt t="54797" x="4518025" y="4694238"/>
          <p14:tracePt t="54818" x="4511675" y="4694238"/>
          <p14:tracePt t="54828" x="4503738" y="4694238"/>
          <p14:tracePt t="55044" x="4511675" y="4694238"/>
          <p14:tracePt t="55064" x="4518025" y="4694238"/>
          <p14:tracePt t="55074" x="4525963" y="4694238"/>
          <p14:tracePt t="55085" x="4541838" y="4694238"/>
          <p14:tracePt t="55105" x="4556125" y="4694238"/>
          <p14:tracePt t="55121" x="4572000" y="4694238"/>
          <p14:tracePt t="55141" x="4587875" y="4686300"/>
          <p14:tracePt t="55161" x="4610100" y="4656138"/>
          <p14:tracePt t="55181" x="4694238" y="4457700"/>
          <p14:tracePt t="55201" x="4876800" y="4084638"/>
          <p14:tracePt t="55221" x="5059363" y="3482975"/>
          <p14:tracePt t="55241" x="5127625" y="3078163"/>
          <p14:tracePt t="55261" x="5173663" y="2789238"/>
          <p14:tracePt t="55281" x="5203825" y="2651125"/>
          <p14:tracePt t="55301" x="5235575" y="2498725"/>
          <p14:tracePt t="55321" x="5235575" y="2468563"/>
          <p14:tracePt t="55423" x="5235575" y="2476500"/>
          <p14:tracePt t="55649" x="5235575" y="2484438"/>
          <p14:tracePt t="55659" x="5227638" y="2484438"/>
          <p14:tracePt t="55669" x="5211763" y="2484438"/>
          <p14:tracePt t="55681" x="5197475" y="2492375"/>
          <p14:tracePt t="55701" x="5127625" y="2522538"/>
          <p14:tracePt t="55721" x="5029200" y="2590800"/>
          <p14:tracePt t="55741" x="4906963" y="2644775"/>
          <p14:tracePt t="55761" x="4740275" y="2835275"/>
          <p14:tracePt t="55781" x="4632325" y="3140075"/>
          <p14:tracePt t="55801" x="4625975" y="3200400"/>
          <p14:tracePt t="55821" x="4625975" y="3368675"/>
          <p14:tracePt t="55841" x="4678363" y="3505200"/>
          <p14:tracePt t="55844" x="4724400" y="3565525"/>
          <p14:tracePt t="55861" x="4784725" y="3597275"/>
          <p14:tracePt t="55881" x="4953000" y="3619500"/>
          <p14:tracePt t="55901" x="5197475" y="3627438"/>
          <p14:tracePt t="55921" x="5646738" y="3589338"/>
          <p14:tracePt t="55940" x="6118225" y="3475038"/>
          <p14:tracePt t="55961" x="6469063" y="3306763"/>
          <p14:tracePt t="55980" x="6765925" y="3154363"/>
          <p14:tracePt t="56000" x="6911975" y="3040063"/>
          <p14:tracePt t="56020" x="6994525" y="2941638"/>
          <p14:tracePt t="56040" x="7010400" y="2751138"/>
          <p14:tracePt t="56060" x="6950075" y="2574925"/>
          <p14:tracePt t="56080" x="6819900" y="2446338"/>
          <p14:tracePt t="56100" x="6637338" y="2301875"/>
          <p14:tracePt t="56120" x="6454775" y="2225675"/>
          <p14:tracePt t="56140" x="6278563" y="2239963"/>
          <p14:tracePt t="56160" x="6035675" y="2384425"/>
          <p14:tracePt t="56180" x="5859463" y="2544763"/>
          <p14:tracePt t="56201" x="5722938" y="2636838"/>
          <p14:tracePt t="56220" x="5654675" y="2689225"/>
          <p14:tracePt t="56240" x="5516563" y="2994025"/>
          <p14:tracePt t="56260" x="5410200" y="3208338"/>
          <p14:tracePt t="56280" x="5356225" y="3421063"/>
          <p14:tracePt t="56300" x="5356225" y="3527425"/>
          <p14:tracePt t="56320" x="5356225" y="3559175"/>
          <p14:tracePt t="56340" x="5410200" y="3581400"/>
          <p14:tracePt t="56360" x="5494338" y="3603625"/>
          <p14:tracePt t="56380" x="5616575" y="3611563"/>
          <p14:tracePt t="56400" x="5730875" y="3611563"/>
          <p14:tracePt t="56420" x="5821363" y="3573463"/>
          <p14:tracePt t="56440" x="5951538" y="3421063"/>
          <p14:tracePt t="56460" x="6103938" y="3140075"/>
          <p14:tracePt t="56480" x="6180138" y="2979738"/>
          <p14:tracePt t="56500" x="6194425" y="2789238"/>
          <p14:tracePt t="56520" x="6194425" y="2735263"/>
          <p14:tracePt t="56540" x="6149975" y="2682875"/>
          <p14:tracePt t="56560" x="5973763" y="2644775"/>
          <p14:tracePt t="56580" x="5783263" y="2628900"/>
          <p14:tracePt t="56600" x="5684838" y="2628900"/>
          <p14:tracePt t="56620" x="5456238" y="2667000"/>
          <p14:tracePt t="56640" x="5326063" y="2727325"/>
          <p14:tracePt t="56660" x="5235575" y="2811463"/>
          <p14:tracePt t="56680" x="5211763" y="2849563"/>
          <p14:tracePt t="56700" x="5211763" y="2857500"/>
          <p14:tracePt t="56970" x="5203825" y="28575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Results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511" y="1444687"/>
            <a:ext cx="4078442" cy="2585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419" y="4223293"/>
            <a:ext cx="4064977" cy="2634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1026" y="1444687"/>
            <a:ext cx="3914089" cy="246551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53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17"/>
    </mc:Choice>
    <mc:Fallback>
      <p:transition spd="slow" advTm="93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5" x="6278563" y="3749675"/>
          <p14:tracePt t="1625" x="6232525" y="3611563"/>
          <p14:tracePt t="1636" x="6188075" y="3429000"/>
          <p14:tracePt t="1654" x="6149975" y="3298825"/>
          <p14:tracePt t="1674" x="6088063" y="3154363"/>
          <p14:tracePt t="1694" x="6035675" y="2949575"/>
          <p14:tracePt t="1714" x="5981700" y="2819400"/>
          <p14:tracePt t="1734" x="5883275" y="2713038"/>
          <p14:tracePt t="1754" x="5768975" y="2552700"/>
          <p14:tracePt t="1774" x="5699125" y="2476500"/>
          <p14:tracePt t="1794" x="5692775" y="2460625"/>
          <p14:tracePt t="6281" x="5676900" y="2422525"/>
          <p14:tracePt t="6291" x="5668963" y="2400300"/>
          <p14:tracePt t="6302" x="5654675" y="2346325"/>
          <p14:tracePt t="6312" x="5638800" y="2308225"/>
          <p14:tracePt t="6332" x="5578475" y="2201863"/>
          <p14:tracePt t="6353" x="5516563" y="2133600"/>
          <p14:tracePt t="6372" x="5334000" y="1858963"/>
          <p14:tracePt t="6393" x="5159375" y="1654175"/>
          <p14:tracePt t="6412" x="4991100" y="1493838"/>
          <p14:tracePt t="6432" x="4838700" y="1387475"/>
          <p14:tracePt t="6452" x="4716463" y="1349375"/>
          <p14:tracePt t="6472" x="4525963" y="1325563"/>
          <p14:tracePt t="6492" x="4365625" y="1325563"/>
          <p14:tracePt t="6512" x="4221163" y="1325563"/>
          <p14:tracePt t="6532" x="4098925" y="1333500"/>
          <p14:tracePt t="6552" x="4000500" y="1341438"/>
          <p14:tracePt t="6572" x="3908425" y="1379538"/>
          <p14:tracePt t="6592" x="3810000" y="1387475"/>
          <p14:tracePt t="6612" x="3725863" y="1387475"/>
          <p14:tracePt t="6632" x="3687763" y="1387475"/>
          <p14:tracePt t="6652" x="3679825" y="1387475"/>
          <p14:tracePt t="6702" x="3673475" y="1393825"/>
          <p14:tracePt t="6712" x="3665538" y="1409700"/>
          <p14:tracePt t="6732" x="3641725" y="1439863"/>
          <p14:tracePt t="6753" x="3611563" y="1493838"/>
          <p14:tracePt t="6772" x="3597275" y="1508125"/>
          <p14:tracePt t="6792" x="3559175" y="1554163"/>
          <p14:tracePt t="6812" x="3489325" y="1744663"/>
          <p14:tracePt t="6832" x="3421063" y="1989138"/>
          <p14:tracePt t="6852" x="3382963" y="2239963"/>
          <p14:tracePt t="6872" x="3368675" y="2522538"/>
          <p14:tracePt t="6892" x="3382963" y="2773363"/>
          <p14:tracePt t="6912" x="3467100" y="3001963"/>
          <p14:tracePt t="6932" x="3559175" y="3108325"/>
          <p14:tracePt t="6952" x="3679825" y="3254375"/>
          <p14:tracePt t="6972" x="3848100" y="3390900"/>
          <p14:tracePt t="6992" x="4122738" y="3482975"/>
          <p14:tracePt t="7012" x="4343400" y="3527425"/>
          <p14:tracePt t="7032" x="4602163" y="3581400"/>
          <p14:tracePt t="7052" x="4800600" y="3673475"/>
          <p14:tracePt t="7072" x="5037138" y="3717925"/>
          <p14:tracePt t="7092" x="5203825" y="3733800"/>
          <p14:tracePt t="7112" x="5303838" y="3733800"/>
          <p14:tracePt t="7132" x="5341938" y="3717925"/>
          <p14:tracePt t="7152" x="5349875" y="3711575"/>
          <p14:tracePt t="7172" x="5394325" y="3641725"/>
          <p14:tracePt t="7192" x="5464175" y="3551238"/>
          <p14:tracePt t="7212" x="5478463" y="3535363"/>
          <p14:tracePt t="7563" x="5508625" y="3535363"/>
          <p14:tracePt t="7574" x="5562600" y="3527425"/>
          <p14:tracePt t="7584" x="5630863" y="3527425"/>
          <p14:tracePt t="7594" x="5730875" y="3527425"/>
          <p14:tracePt t="7612" x="5859463" y="3527425"/>
          <p14:tracePt t="7632" x="6111875" y="3559175"/>
          <p14:tracePt t="7652" x="6438900" y="3635375"/>
          <p14:tracePt t="7672" x="6727825" y="3763963"/>
          <p14:tracePt t="7692" x="7078663" y="3908425"/>
          <p14:tracePt t="7712" x="7459663" y="3940175"/>
          <p14:tracePt t="7732" x="7756525" y="3946525"/>
          <p14:tracePt t="7752" x="8061325" y="3940175"/>
          <p14:tracePt t="7772" x="8229600" y="3863975"/>
          <p14:tracePt t="7792" x="8404225" y="3749675"/>
          <p14:tracePt t="7812" x="8564563" y="3679825"/>
          <p14:tracePt t="7832" x="8702675" y="3589338"/>
          <p14:tracePt t="7852" x="8961438" y="3475038"/>
          <p14:tracePt t="7872" x="9190038" y="3260725"/>
          <p14:tracePt t="7892" x="9318625" y="3108325"/>
          <p14:tracePt t="7912" x="9418638" y="2987675"/>
          <p14:tracePt t="7932" x="9456738" y="2949575"/>
          <p14:tracePt t="7952" x="9525000" y="2819400"/>
          <p14:tracePt t="7972" x="9563100" y="2705100"/>
          <p14:tracePt t="7992" x="9578975" y="2613025"/>
          <p14:tracePt t="8012" x="9585325" y="2522538"/>
          <p14:tracePt t="8032" x="9563100" y="2384425"/>
          <p14:tracePt t="8052" x="9509125" y="2293938"/>
          <p14:tracePt t="8072" x="9448800" y="2209800"/>
          <p14:tracePt t="8092" x="9388475" y="2163763"/>
          <p14:tracePt t="8112" x="9296400" y="2111375"/>
          <p14:tracePt t="8132" x="9174163" y="2057400"/>
          <p14:tracePt t="8152" x="8961438" y="1981200"/>
          <p14:tracePt t="8172" x="8823325" y="1927225"/>
          <p14:tracePt t="8192" x="8724900" y="1920875"/>
          <p14:tracePt t="8212" x="8594725" y="1935163"/>
          <p14:tracePt t="8232" x="8389938" y="1951038"/>
          <p14:tracePt t="8253" x="8153400" y="1989138"/>
          <p14:tracePt t="8273" x="7886700" y="2027238"/>
          <p14:tracePt t="8293" x="7688263" y="2079625"/>
          <p14:tracePt t="8313" x="7581900" y="2103438"/>
          <p14:tracePt t="8333" x="7445375" y="2171700"/>
          <p14:tracePt t="8352" x="7399338" y="2217738"/>
          <p14:tracePt t="8373" x="7353300" y="2286000"/>
          <p14:tracePt t="8393" x="7299325" y="2506663"/>
          <p14:tracePt t="8413" x="7285038" y="2674938"/>
          <p14:tracePt t="8433" x="7285038" y="2827338"/>
          <p14:tracePt t="8452" x="7337425" y="3001963"/>
          <p14:tracePt t="8472" x="7413625" y="3078163"/>
          <p14:tracePt t="8493" x="7535863" y="3124200"/>
          <p14:tracePt t="8513" x="7726363" y="3154363"/>
          <p14:tracePt t="8532" x="7932738" y="3200400"/>
          <p14:tracePt t="8552" x="8183563" y="3230563"/>
          <p14:tracePt t="8572" x="8359775" y="3230563"/>
          <p14:tracePt t="8592" x="8588375" y="3162300"/>
          <p14:tracePt t="8612" x="8755063" y="3086100"/>
          <p14:tracePt t="8632" x="8855075" y="3009900"/>
          <p14:tracePt t="8652" x="8923338" y="2925763"/>
          <p14:tracePt t="8673" x="8969375" y="2827338"/>
          <p14:tracePt t="8692" x="8983663" y="2781300"/>
          <p14:tracePt t="8735" x="8975725" y="2781300"/>
          <p14:tracePt t="8752" x="8953500" y="2765425"/>
          <p14:tracePt t="8772" x="8945563" y="2759075"/>
          <p14:tracePt t="11411" x="8907463" y="2743200"/>
          <p14:tracePt t="11421" x="8855075" y="2720975"/>
          <p14:tracePt t="11432" x="8747125" y="2651125"/>
          <p14:tracePt t="11452" x="8267700" y="2370138"/>
          <p14:tracePt t="11472" x="7489825" y="2065338"/>
          <p14:tracePt t="11492" x="7026275" y="1874838"/>
          <p14:tracePt t="11512" x="5813425" y="1493838"/>
          <p14:tracePt t="11532" x="4808538" y="1257300"/>
          <p14:tracePt t="11552" x="4137025" y="990600"/>
          <p14:tracePt t="11572" x="3886200" y="898525"/>
          <p14:tracePt t="11592" x="3771900" y="876300"/>
          <p14:tracePt t="11842" x="3749675" y="876300"/>
          <p14:tracePt t="11852" x="3703638" y="898525"/>
          <p14:tracePt t="11862" x="3641725" y="922338"/>
          <p14:tracePt t="11873" x="3559175" y="952500"/>
          <p14:tracePt t="11892" x="3260725" y="1050925"/>
          <p14:tracePt t="11912" x="3040063" y="1096963"/>
          <p14:tracePt t="11932" x="2751138" y="1181100"/>
          <p14:tracePt t="11952" x="2492375" y="1257300"/>
          <p14:tracePt t="11972" x="2378075" y="1341438"/>
          <p14:tracePt t="11992" x="2332038" y="1371600"/>
          <p14:tracePt t="12012" x="2316163" y="1379538"/>
          <p14:tracePt t="12032" x="2308225" y="1387475"/>
          <p14:tracePt t="12052" x="2308225" y="1393825"/>
          <p14:tracePt t="12129" x="2308225" y="1401763"/>
          <p14:tracePt t="12139" x="2308225" y="1409700"/>
          <p14:tracePt t="12152" x="2316163" y="1417638"/>
          <p14:tracePt t="12172" x="2332038" y="1425575"/>
          <p14:tracePt t="12192" x="2346325" y="1431925"/>
          <p14:tracePt t="12212" x="2400300" y="1439863"/>
          <p14:tracePt t="12232" x="2498725" y="1455738"/>
          <p14:tracePt t="12252" x="2659063" y="1516063"/>
          <p14:tracePt t="12272" x="3032125" y="1622425"/>
          <p14:tracePt t="12292" x="3246438" y="1714500"/>
          <p14:tracePt t="12295" x="3513138" y="1768475"/>
          <p14:tracePt t="12312" x="3779838" y="1851025"/>
          <p14:tracePt t="12332" x="4289425" y="1951038"/>
          <p14:tracePt t="12351" x="4724400" y="2073275"/>
          <p14:tracePt t="12372" x="5143500" y="2225675"/>
          <p14:tracePt t="12391" x="5478463" y="2316163"/>
          <p14:tracePt t="12412" x="5654675" y="2378075"/>
          <p14:tracePt t="12431" x="5730875" y="2392363"/>
          <p14:tracePt t="12452" x="5753100" y="2400300"/>
          <p14:tracePt t="12472" x="5761038" y="2400300"/>
          <p14:tracePt t="13801" x="5730875" y="2400300"/>
          <p14:tracePt t="13811" x="5654675" y="2416175"/>
          <p14:tracePt t="13822" x="5562600" y="2460625"/>
          <p14:tracePt t="13832" x="5372100" y="2544763"/>
          <p14:tracePt t="13851" x="4860925" y="2743200"/>
          <p14:tracePt t="13871" x="4549775" y="2873375"/>
          <p14:tracePt t="13891" x="4054475" y="3009900"/>
          <p14:tracePt t="13911" x="3611563" y="3094038"/>
          <p14:tracePt t="13931" x="3330575" y="3154363"/>
          <p14:tracePt t="13951" x="3170238" y="3170238"/>
          <p14:tracePt t="13971" x="3108325" y="3170238"/>
          <p14:tracePt t="13991" x="3094038" y="3170238"/>
          <p14:tracePt t="14876" x="3086100" y="3178175"/>
          <p14:tracePt t="14886" x="3055938" y="3200400"/>
          <p14:tracePt t="14897" x="3017838" y="3222625"/>
          <p14:tracePt t="14910" x="2971800" y="3276600"/>
          <p14:tracePt t="14930" x="2865438" y="3398838"/>
          <p14:tracePt t="14950" x="2759075" y="3573463"/>
          <p14:tracePt t="14970" x="2659063" y="3649663"/>
          <p14:tracePt t="14990" x="2613025" y="3679825"/>
          <p14:tracePt t="15010" x="2590800" y="3695700"/>
          <p14:tracePt t="15030" x="2582863" y="3695700"/>
          <p14:tracePt t="16681" x="2582863" y="3703638"/>
          <p14:tracePt t="16692" x="2598738" y="3711575"/>
          <p14:tracePt t="16702" x="2613025" y="3711575"/>
          <p14:tracePt t="16712" x="2636838" y="3711575"/>
          <p14:tracePt t="16730" x="2651125" y="3717925"/>
          <p14:tracePt t="16750" x="2697163" y="3733800"/>
          <p14:tracePt t="16770" x="2735263" y="3756025"/>
          <p14:tracePt t="16790" x="2765425" y="3771900"/>
          <p14:tracePt t="16810" x="2797175" y="3779838"/>
          <p14:tracePt t="16830" x="2797175" y="3787775"/>
          <p14:tracePt t="16928" x="2803525" y="3771900"/>
          <p14:tracePt t="16938" x="2803525" y="3763963"/>
          <p14:tracePt t="17297" x="2803525" y="3749675"/>
          <p14:tracePt t="17307" x="2797175" y="3733800"/>
          <p14:tracePt t="17317" x="2789238" y="3703638"/>
          <p14:tracePt t="17330" x="2789238" y="3665538"/>
          <p14:tracePt t="17350" x="2811463" y="3322638"/>
          <p14:tracePt t="17370" x="2849563" y="2949575"/>
          <p14:tracePt t="17390" x="2887663" y="2522538"/>
          <p14:tracePt t="17410" x="2911475" y="2384425"/>
          <p14:tracePt t="17430" x="2917825" y="2332038"/>
          <p14:tracePt t="17450" x="2917825" y="2316163"/>
          <p14:tracePt t="17470" x="2917825" y="2324100"/>
          <p14:tracePt t="17490" x="2917825" y="2339975"/>
          <p14:tracePt t="17530" x="2917825" y="2354263"/>
          <p14:tracePt t="17550" x="2917825" y="2362200"/>
          <p14:tracePt t="17570" x="2917825" y="2378075"/>
          <p14:tracePt t="17820" x="2925763" y="2378075"/>
          <p14:tracePt t="17830" x="2933700" y="2378075"/>
          <p14:tracePt t="17840" x="2955925" y="2384425"/>
          <p14:tracePt t="17851" x="2971800" y="2384425"/>
          <p14:tracePt t="17870" x="2987675" y="2384425"/>
          <p14:tracePt t="17890" x="3017838" y="2392363"/>
          <p14:tracePt t="17910" x="3078163" y="2392363"/>
          <p14:tracePt t="17930" x="3192463" y="2392363"/>
          <p14:tracePt t="17950" x="3292475" y="2392363"/>
          <p14:tracePt t="17970" x="3444875" y="2392363"/>
          <p14:tracePt t="17990" x="3573463" y="2408238"/>
          <p14:tracePt t="18010" x="3679825" y="2438400"/>
          <p14:tracePt t="18030" x="3763963" y="2460625"/>
          <p14:tracePt t="18050" x="3840163" y="2484438"/>
          <p14:tracePt t="18070" x="3886200" y="2498725"/>
          <p14:tracePt t="18090" x="3908425" y="2506663"/>
          <p14:tracePt t="18110" x="3924300" y="2522538"/>
          <p14:tracePt t="18130" x="3932238" y="2530475"/>
          <p14:tracePt t="18150" x="3940175" y="2530475"/>
          <p14:tracePt t="18190" x="3940175" y="2544763"/>
          <p14:tracePt t="18466" x="3954463" y="2544763"/>
          <p14:tracePt t="18476" x="3978275" y="2544763"/>
          <p14:tracePt t="18487" x="4008438" y="2544763"/>
          <p14:tracePt t="18497" x="4030663" y="2544763"/>
          <p14:tracePt t="18509" x="4068763" y="2544763"/>
          <p14:tracePt t="18529" x="4168775" y="2560638"/>
          <p14:tracePt t="18549" x="4297363" y="2568575"/>
          <p14:tracePt t="18570" x="4427538" y="2582863"/>
          <p14:tracePt t="18590" x="4594225" y="2620963"/>
          <p14:tracePt t="18609" x="4724400" y="2682875"/>
          <p14:tracePt t="18630" x="4822825" y="2759075"/>
          <p14:tracePt t="18650" x="4868863" y="2765425"/>
          <p14:tracePt t="18670" x="4922838" y="2797175"/>
          <p14:tracePt t="18689" x="4930775" y="2797175"/>
          <p14:tracePt t="20405" x="4930775" y="2811463"/>
          <p14:tracePt t="20416" x="4937125" y="2835275"/>
          <p14:tracePt t="20426" x="4937125" y="2857500"/>
          <p14:tracePt t="20436" x="4945063" y="2887663"/>
          <p14:tracePt t="20449" x="4960938" y="2925763"/>
          <p14:tracePt t="20469" x="4999038" y="3116263"/>
          <p14:tracePt t="20489" x="5037138" y="3352800"/>
          <p14:tracePt t="20509" x="5075238" y="3527425"/>
          <p14:tracePt t="20529" x="5105400" y="3695700"/>
          <p14:tracePt t="20549" x="5121275" y="3756025"/>
          <p14:tracePt t="20569" x="5127625" y="3763963"/>
          <p14:tracePt t="20794" x="5127625" y="3771900"/>
          <p14:tracePt t="21462" x="5097463" y="3794125"/>
          <p14:tracePt t="21472" x="5029200" y="3848100"/>
          <p14:tracePt t="21482" x="4983163" y="3908425"/>
          <p14:tracePt t="21492" x="4914900" y="3962400"/>
          <p14:tracePt t="21509" x="4860925" y="4008438"/>
          <p14:tracePt t="21529" x="4754563" y="4106863"/>
          <p14:tracePt t="21549" x="4678363" y="4183063"/>
          <p14:tracePt t="21569" x="4640263" y="4259263"/>
          <p14:tracePt t="21589" x="4625975" y="4297363"/>
          <p14:tracePt t="21738" x="4625975" y="4289425"/>
          <p14:tracePt t="22221" x="4618038" y="4289425"/>
          <p14:tracePt t="22231" x="4610100" y="4289425"/>
          <p14:tracePt t="22241" x="4594225" y="4289425"/>
          <p14:tracePt t="22251" x="4572000" y="4289425"/>
          <p14:tracePt t="22269" x="4556125" y="4289425"/>
          <p14:tracePt t="22289" x="4518025" y="4289425"/>
          <p14:tracePt t="22309" x="4473575" y="4289425"/>
          <p14:tracePt t="22329" x="4397375" y="4289425"/>
          <p14:tracePt t="22349" x="4297363" y="4289425"/>
          <p14:tracePt t="22369" x="4213225" y="4297363"/>
          <p14:tracePt t="22389" x="4144963" y="4297363"/>
          <p14:tracePt t="22409" x="4092575" y="4313238"/>
          <p14:tracePt t="22429" x="4022725" y="4335463"/>
          <p14:tracePt t="22449" x="3970338" y="4381500"/>
          <p14:tracePt t="22469" x="3916363" y="4449763"/>
          <p14:tracePt t="22489" x="3840163" y="4602163"/>
          <p14:tracePt t="22509" x="3771900" y="4716463"/>
          <p14:tracePt t="22529" x="3695700" y="4983163"/>
          <p14:tracePt t="22549" x="3619500" y="5249863"/>
          <p14:tracePt t="22569" x="3597275" y="5494338"/>
          <p14:tracePt t="22589" x="3581400" y="5646738"/>
          <p14:tracePt t="22609" x="3581400" y="5783263"/>
          <p14:tracePt t="22629" x="3657600" y="6172200"/>
          <p14:tracePt t="22649" x="3810000" y="6392863"/>
          <p14:tracePt t="22669" x="3984625" y="6613525"/>
          <p14:tracePt t="22689" x="4191000" y="6705600"/>
          <p14:tracePt t="22709" x="4411663" y="6727825"/>
          <p14:tracePt t="22729" x="4610100" y="6765925"/>
          <p14:tracePt t="22749" x="4868863" y="6804025"/>
          <p14:tracePt t="22769" x="5135563" y="6804025"/>
          <p14:tracePt t="22789" x="5448300" y="6804025"/>
          <p14:tracePt t="22809" x="5661025" y="6804025"/>
          <p14:tracePt t="22829" x="5775325" y="6804025"/>
          <p14:tracePt t="22849" x="5845175" y="6804025"/>
          <p14:tracePt t="22869" x="5959475" y="6765925"/>
          <p14:tracePt t="22889" x="6049963" y="6735763"/>
          <p14:tracePt t="22909" x="6096000" y="6721475"/>
          <p14:tracePt t="22929" x="6103938" y="6721475"/>
          <p14:tracePt t="23401" x="6096000" y="6705600"/>
          <p14:tracePt t="23412" x="6080125" y="6683375"/>
          <p14:tracePt t="23422" x="6049963" y="6659563"/>
          <p14:tracePt t="23433" x="6003925" y="6613525"/>
          <p14:tracePt t="23449" x="5935663" y="6545263"/>
          <p14:tracePt t="23469" x="5813425" y="6477000"/>
          <p14:tracePt t="23489" x="5699125" y="6438900"/>
          <p14:tracePt t="23509" x="5584825" y="6423025"/>
          <p14:tracePt t="23529" x="5508625" y="6416675"/>
          <p14:tracePt t="23549" x="5464175" y="6416675"/>
          <p14:tracePt t="23569" x="5440363" y="6408738"/>
          <p14:tracePt t="23719" x="5432425" y="6408738"/>
          <p14:tracePt t="23729" x="5418138" y="6408738"/>
          <p14:tracePt t="23740" x="5394325" y="6400800"/>
          <p14:tracePt t="23750" x="5372100" y="6392863"/>
          <p14:tracePt t="23769" x="5334000" y="6384925"/>
          <p14:tracePt t="23789" x="5326063" y="6378575"/>
          <p14:tracePt t="23792" x="5311775" y="6378575"/>
          <p14:tracePt t="23809" x="5303838" y="6370638"/>
          <p14:tracePt t="23829" x="5303838" y="6362700"/>
          <p14:tracePt t="25002" x="5303838" y="6332538"/>
          <p14:tracePt t="25012" x="5303838" y="6324600"/>
          <p14:tracePt t="25022" x="5303838" y="6302375"/>
          <p14:tracePt t="25032" x="5303838" y="6294438"/>
          <p14:tracePt t="25048" x="5295900" y="6286500"/>
          <p14:tracePt t="25068" x="5287963" y="6278563"/>
          <p14:tracePt t="31865" x="5287963" y="6264275"/>
          <p14:tracePt t="31875" x="5287963" y="6240463"/>
          <p14:tracePt t="31886" x="5287963" y="6210300"/>
          <p14:tracePt t="31906" x="5303838" y="6111875"/>
          <p14:tracePt t="31926" x="5326063" y="5997575"/>
          <p14:tracePt t="31946" x="5326063" y="5927725"/>
          <p14:tracePt t="31966" x="5318125" y="5921375"/>
          <p14:tracePt t="31986" x="5303838" y="5897563"/>
          <p14:tracePt t="32006" x="5295900" y="5889625"/>
          <p14:tracePt t="32026" x="5295900" y="5875338"/>
          <p14:tracePt t="32046" x="5295900" y="5867400"/>
          <p14:tracePt t="32173" x="5295900" y="5859463"/>
          <p14:tracePt t="32183" x="5295900" y="5845175"/>
          <p14:tracePt t="32193" x="5295900" y="5837238"/>
          <p14:tracePt t="32206" x="5295900" y="5829300"/>
          <p14:tracePt t="32226" x="5295900" y="5799138"/>
          <p14:tracePt t="32246" x="5295900" y="5753100"/>
          <p14:tracePt t="32266" x="5295900" y="5622925"/>
          <p14:tracePt t="32286" x="5311775" y="5486400"/>
          <p14:tracePt t="32307" x="5326063" y="5380038"/>
          <p14:tracePt t="32327" x="5341938" y="5318125"/>
          <p14:tracePt t="32346" x="5372100" y="5189538"/>
          <p14:tracePt t="32366" x="5394325" y="5121275"/>
          <p14:tracePt t="32386" x="5394325" y="5105400"/>
          <p14:tracePt t="32542" x="5387975" y="5105400"/>
          <p14:tracePt t="32593" x="5380038" y="5105400"/>
          <p14:tracePt t="32614" x="5372100" y="5097463"/>
          <p14:tracePt t="32623" x="5372100" y="5089525"/>
          <p14:tracePt t="32634" x="5372100" y="5083175"/>
          <p14:tracePt t="32646" x="5372100" y="5067300"/>
          <p14:tracePt t="32666" x="5364163" y="5006975"/>
          <p14:tracePt t="32686" x="5364163" y="4960938"/>
          <p14:tracePt t="32706" x="5364163" y="4922838"/>
          <p14:tracePt t="32726" x="5364163" y="4899025"/>
          <p14:tracePt t="32746" x="5364163" y="4892675"/>
          <p14:tracePt t="32766" x="5356225" y="4884738"/>
          <p14:tracePt t="34193" x="5356225" y="4876800"/>
          <p14:tracePt t="34203" x="5356225" y="4868863"/>
          <p14:tracePt t="34213" x="5356225" y="4860925"/>
          <p14:tracePt t="34244" x="5356225" y="4854575"/>
          <p14:tracePt t="34264" x="5356225" y="4846638"/>
          <p14:tracePt t="34275" x="5356225" y="4838700"/>
          <p14:tracePt t="34286" x="5356225" y="4830763"/>
          <p14:tracePt t="34306" x="5356225" y="4816475"/>
          <p14:tracePt t="34346" x="5356225" y="4808538"/>
          <p14:tracePt t="34377" x="5356225" y="4800600"/>
          <p14:tracePt t="34388" x="5356225" y="4784725"/>
          <p14:tracePt t="34408" x="5356225" y="4770438"/>
          <p14:tracePt t="34480" x="5356225" y="4762500"/>
          <p14:tracePt t="34510" x="5356225" y="4754563"/>
          <p14:tracePt t="34521" x="5356225" y="4746625"/>
          <p14:tracePt t="34613" x="5356225" y="4740275"/>
          <p14:tracePt t="34634" x="5356225" y="4732338"/>
          <p14:tracePt t="34664" x="5356225" y="4724400"/>
          <p14:tracePt t="35290" x="5356225" y="4716463"/>
          <p14:tracePt t="35300" x="5356225" y="4708525"/>
          <p14:tracePt t="35311" x="5356225" y="4702175"/>
          <p14:tracePt t="35331" x="5356225" y="4694238"/>
          <p14:tracePt t="35345" x="5356225" y="4686300"/>
          <p14:tracePt t="35365" x="5356225" y="4678363"/>
          <p14:tracePt t="35393" x="5356225" y="4670425"/>
          <p14:tracePt t="35423" x="5356225" y="4664075"/>
          <p14:tracePt t="35434" x="5356225" y="4656138"/>
          <p14:tracePt t="35464" x="5356225" y="4648200"/>
          <p14:tracePt t="35485" x="5356225" y="4640263"/>
          <p14:tracePt t="38327" x="5364163" y="4640263"/>
          <p14:tracePt t="38431" x="5364163" y="4632325"/>
          <p14:tracePt t="38451" x="5372100" y="4618038"/>
          <p14:tracePt t="38461" x="5372100" y="4610100"/>
          <p14:tracePt t="38471" x="5372100" y="4602163"/>
          <p14:tracePt t="38485" x="5372100" y="4594225"/>
          <p14:tracePt t="38505" x="5372100" y="4587875"/>
          <p14:tracePt t="38525" x="5372100" y="4572000"/>
          <p14:tracePt t="38565" x="5372100" y="4564063"/>
          <p14:tracePt t="38697" x="5380038" y="4572000"/>
          <p14:tracePt t="38707" x="5380038" y="4587875"/>
          <p14:tracePt t="38717" x="5387975" y="4610100"/>
          <p14:tracePt t="38728" x="5394325" y="4625975"/>
          <p14:tracePt t="38746" x="5394325" y="4648200"/>
          <p14:tracePt t="38765" x="5402263" y="4678363"/>
          <p14:tracePt t="38785" x="5410200" y="4694238"/>
          <p14:tracePt t="38788" x="5418138" y="4716463"/>
          <p14:tracePt t="38805" x="5440363" y="4762500"/>
          <p14:tracePt t="38825" x="5494338" y="4860925"/>
          <p14:tracePt t="38845" x="5562600" y="4930775"/>
          <p14:tracePt t="38865" x="5622925" y="4960938"/>
          <p14:tracePt t="38885" x="5668963" y="4960938"/>
          <p14:tracePt t="38905" x="5699125" y="4960938"/>
          <p14:tracePt t="38925" x="5715000" y="4945063"/>
          <p14:tracePt t="38945" x="5753100" y="4838700"/>
          <p14:tracePt t="38965" x="5791200" y="4686300"/>
          <p14:tracePt t="38985" x="5821363" y="4556125"/>
          <p14:tracePt t="39005" x="5821363" y="4397375"/>
          <p14:tracePt t="39025" x="5821363" y="4321175"/>
          <p14:tracePt t="39045" x="5813425" y="4305300"/>
          <p14:tracePt t="39118" x="5813425" y="4313238"/>
          <p14:tracePt t="39128" x="5813425" y="4321175"/>
          <p14:tracePt t="39138" x="5813425" y="4335463"/>
          <p14:tracePt t="39148" x="5813425" y="4351338"/>
          <p14:tracePt t="39165" x="5813425" y="4359275"/>
          <p14:tracePt t="39185" x="5813425" y="4389438"/>
          <p14:tracePt t="39205" x="5821363" y="4441825"/>
          <p14:tracePt t="39225" x="5821363" y="4473575"/>
          <p14:tracePt t="39245" x="5829300" y="4533900"/>
          <p14:tracePt t="39265" x="5837238" y="4632325"/>
          <p14:tracePt t="39285" x="5837238" y="4694238"/>
          <p14:tracePt t="39305" x="5845175" y="4716463"/>
          <p14:tracePt t="39325" x="5851525" y="4724400"/>
          <p14:tracePt t="39384" x="5859463" y="4708525"/>
          <p14:tracePt t="39394" x="5867400" y="4640263"/>
          <p14:tracePt t="39405" x="5867400" y="4533900"/>
          <p14:tracePt t="39425" x="5875338" y="4397375"/>
          <p14:tracePt t="39445" x="5875338" y="4343400"/>
          <p14:tracePt t="39517" x="5883275" y="4359275"/>
          <p14:tracePt t="39528" x="5889625" y="4373563"/>
          <p14:tracePt t="39538" x="5897563" y="4403725"/>
          <p14:tracePt t="39548" x="5913438" y="4473575"/>
          <p14:tracePt t="39565" x="5965825" y="4618038"/>
          <p14:tracePt t="39585" x="6049963" y="4822825"/>
          <p14:tracePt t="39605" x="6164263" y="4999038"/>
          <p14:tracePt t="39625" x="6264275" y="5113338"/>
          <p14:tracePt t="39645" x="6308725" y="5143500"/>
          <p14:tracePt t="39665" x="6324600" y="5143500"/>
          <p14:tracePt t="39685" x="6340475" y="5135563"/>
          <p14:tracePt t="39705" x="6378575" y="5029200"/>
          <p14:tracePt t="39725" x="6423025" y="4892675"/>
          <p14:tracePt t="39745" x="6461125" y="4792663"/>
          <p14:tracePt t="39765" x="6477000" y="4694238"/>
          <p14:tracePt t="39785" x="6492875" y="4648200"/>
          <p14:tracePt t="39815" x="6499225" y="4648200"/>
          <p14:tracePt t="39825" x="6515100" y="4648200"/>
          <p14:tracePt t="39845" x="6545263" y="4678363"/>
          <p14:tracePt t="39865" x="6599238" y="4754563"/>
          <p14:tracePt t="39885" x="6621463" y="4800600"/>
          <p14:tracePt t="39905" x="6675438" y="4884738"/>
          <p14:tracePt t="39925" x="6705600" y="4906963"/>
          <p14:tracePt t="39945" x="6721475" y="4914900"/>
          <p14:tracePt t="39965" x="6751638" y="4892675"/>
          <p14:tracePt t="39985" x="6804025" y="4784725"/>
          <p14:tracePt t="40005" x="6827838" y="4648200"/>
          <p14:tracePt t="40025" x="6835775" y="4541838"/>
          <p14:tracePt t="40045" x="6842125" y="4541838"/>
          <p14:tracePt t="40065" x="6850063" y="4541838"/>
          <p14:tracePt t="40085" x="6873875" y="4541838"/>
          <p14:tracePt t="40105" x="6888163" y="4564063"/>
          <p14:tracePt t="40125" x="6904038" y="4632325"/>
          <p14:tracePt t="40145" x="6918325" y="4670425"/>
          <p14:tracePt t="40165" x="6934200" y="4670425"/>
          <p14:tracePt t="40185" x="6950075" y="4678363"/>
          <p14:tracePt t="40205" x="6956425" y="4678363"/>
          <p14:tracePt t="40225" x="6972300" y="4678363"/>
          <p14:tracePt t="40245" x="6980238" y="4670425"/>
          <p14:tracePt t="40348" x="6988175" y="4670425"/>
          <p14:tracePt t="59097" x="6964363" y="4686300"/>
          <p14:tracePt t="59108" x="6942138" y="4694238"/>
          <p14:tracePt t="59118" x="6904038" y="4716463"/>
          <p14:tracePt t="59128" x="6888163" y="4732338"/>
          <p14:tracePt t="59140" x="6873875" y="4746625"/>
          <p14:tracePt t="59160" x="6797675" y="4830763"/>
          <p14:tracePt t="59180" x="6667500" y="4922838"/>
          <p14:tracePt t="59200" x="6523038" y="5037138"/>
          <p14:tracePt t="59220" x="6430963" y="5113338"/>
          <p14:tracePt t="59240" x="6264275" y="5257800"/>
          <p14:tracePt t="59260" x="6126163" y="5418138"/>
          <p14:tracePt t="59280" x="5997575" y="5540375"/>
          <p14:tracePt t="59300" x="5897563" y="5638800"/>
          <p14:tracePt t="59320" x="5837238" y="5730875"/>
          <p14:tracePt t="59340" x="5813425" y="5775325"/>
          <p14:tracePt t="59360" x="5807075" y="5791200"/>
          <p14:tracePt t="59380" x="5807075" y="5807075"/>
          <p14:tracePt t="59400" x="5807075" y="5813425"/>
          <p14:tracePt t="59420" x="5807075" y="5829300"/>
          <p14:tracePt t="59440" x="5799138" y="5851525"/>
          <p14:tracePt t="59460" x="5783263" y="5883275"/>
          <p14:tracePt t="59480" x="5783263" y="5889625"/>
          <p14:tracePt t="59500" x="5775325" y="5897563"/>
          <p14:tracePt t="59520" x="5768975" y="5913438"/>
          <p14:tracePt t="59540" x="5730875" y="5981700"/>
          <p14:tracePt t="59560" x="5676900" y="6057900"/>
          <p14:tracePt t="59580" x="5608638" y="6134100"/>
          <p14:tracePt t="59600" x="5578475" y="6172200"/>
          <p14:tracePt t="59620" x="5554663" y="6194425"/>
          <p14:tracePt t="59640" x="5546725" y="6226175"/>
          <p14:tracePt t="59660" x="5540375" y="6240463"/>
          <p14:tracePt t="60217" x="5532438" y="6232525"/>
          <p14:tracePt t="60227" x="5516563" y="6218238"/>
          <p14:tracePt t="60237" x="5516563" y="6188075"/>
          <p14:tracePt t="60248" x="5508625" y="6172200"/>
          <p14:tracePt t="60260" x="5502275" y="6149975"/>
          <p14:tracePt t="60280" x="5486400" y="6111875"/>
          <p14:tracePt t="60300" x="5456238" y="6073775"/>
          <p14:tracePt t="60320" x="5432425" y="6042025"/>
          <p14:tracePt t="60340" x="5418138" y="6011863"/>
          <p14:tracePt t="60360" x="5402263" y="5981700"/>
          <p14:tracePt t="60442" x="5394325" y="5989638"/>
          <p14:tracePt t="60452" x="5394325" y="5997575"/>
          <p14:tracePt t="60514" x="5394325" y="6003925"/>
          <p14:tracePt t="60545" x="5387975" y="6011863"/>
          <p14:tracePt t="60648" x="5387975" y="6019800"/>
          <p14:tracePt t="63530" x="5380038" y="6027738"/>
          <p14:tracePt t="63540" x="5380038" y="6035675"/>
          <p14:tracePt t="63551" x="5380038" y="6042025"/>
          <p14:tracePt t="63571" x="5380038" y="6049963"/>
          <p14:tracePt t="63581" x="5380038" y="6057900"/>
          <p14:tracePt t="63602" x="5380038" y="6065838"/>
          <p14:tracePt t="63619" x="5380038" y="6073775"/>
          <p14:tracePt t="63639" x="5380038" y="6080125"/>
          <p14:tracePt t="63684" x="5380038" y="6088063"/>
          <p14:tracePt t="63714" x="5380038" y="6103938"/>
          <p14:tracePt t="63766" x="5380038" y="6111875"/>
          <p14:tracePt t="63796" x="5380038" y="6126163"/>
          <p14:tracePt t="63807" x="5380038" y="6134100"/>
          <p14:tracePt t="63817" x="5380038" y="6142038"/>
          <p14:tracePt t="63827" x="5380038" y="6149975"/>
          <p14:tracePt t="63868" x="5380038" y="6156325"/>
          <p14:tracePt t="63889" x="5380038" y="6164263"/>
          <p14:tracePt t="63909" x="5380038" y="6180138"/>
          <p14:tracePt t="63930" x="5380038" y="6188075"/>
          <p14:tracePt t="64709" x="5372100" y="6188075"/>
          <p14:tracePt t="64761" x="5364163" y="6180138"/>
          <p14:tracePt t="64771" x="5364163" y="6172200"/>
          <p14:tracePt t="64782" x="5356225" y="6156325"/>
          <p14:tracePt t="64799" x="5356225" y="6149975"/>
          <p14:tracePt t="64819" x="5356225" y="6134100"/>
          <p14:tracePt t="65243" x="5356225" y="6142038"/>
          <p14:tracePt t="65920" x="5356225" y="6149975"/>
          <p14:tracePt t="65930" x="5356225" y="6164263"/>
          <p14:tracePt t="65940" x="5356225" y="6172200"/>
          <p14:tracePt t="65958" x="5356225" y="6180138"/>
          <p14:tracePt t="65978" x="5356225" y="6188075"/>
          <p14:tracePt t="65998" x="5356225" y="6210300"/>
          <p14:tracePt t="66018" x="5356225" y="6226175"/>
          <p14:tracePt t="66535" x="5380038" y="6226175"/>
          <p14:tracePt t="66545" x="5387975" y="6226175"/>
          <p14:tracePt t="66555" x="5394325" y="6226175"/>
          <p14:tracePt t="66576" x="5410200" y="6226175"/>
          <p14:tracePt t="66586" x="5418138" y="6226175"/>
          <p14:tracePt t="66607" x="5426075" y="6226175"/>
          <p14:tracePt t="66618" x="5432425" y="6226175"/>
          <p14:tracePt t="66638" x="5448300" y="6232525"/>
          <p14:tracePt t="66658" x="5464175" y="6232525"/>
          <p14:tracePt t="66678" x="5478463" y="6240463"/>
          <p14:tracePt t="66698" x="5486400" y="6240463"/>
          <p14:tracePt t="66718" x="5508625" y="6248400"/>
          <p14:tracePt t="66738" x="5532438" y="6248400"/>
          <p14:tracePt t="66758" x="5546725" y="6248400"/>
          <p14:tracePt t="67089" x="5554663" y="6256338"/>
          <p14:tracePt t="67120" x="5562600" y="6264275"/>
          <p14:tracePt t="67140" x="5570538" y="6264275"/>
          <p14:tracePt t="67253" x="5578475" y="6264275"/>
          <p14:tracePt t="67294" x="5584825" y="6264275"/>
          <p14:tracePt t="67314" x="5592763" y="6264275"/>
          <p14:tracePt t="67325" x="5600700" y="6264275"/>
          <p14:tracePt t="67335" x="5608638" y="6256338"/>
          <p14:tracePt t="67345" x="5622925" y="6256338"/>
          <p14:tracePt t="67358" x="5630863" y="6248400"/>
          <p14:tracePt t="67378" x="5661025" y="6232525"/>
          <p14:tracePt t="67398" x="5676900" y="6226175"/>
          <p14:tracePt t="67448" x="5684838" y="6226175"/>
          <p14:tracePt t="67459" x="5692775" y="6226175"/>
          <p14:tracePt t="67478" x="5699125" y="6232525"/>
          <p14:tracePt t="67498" x="5730875" y="6264275"/>
          <p14:tracePt t="67518" x="5768975" y="6302375"/>
          <p14:tracePt t="67538" x="5813425" y="6378575"/>
          <p14:tracePt t="67558" x="5851525" y="6400800"/>
          <p14:tracePt t="67578" x="5875338" y="6408738"/>
          <p14:tracePt t="67598" x="5921375" y="6362700"/>
          <p14:tracePt t="67618" x="5959475" y="6294438"/>
          <p14:tracePt t="67638" x="6003925" y="6226175"/>
          <p14:tracePt t="67658" x="6049963" y="6172200"/>
          <p14:tracePt t="67678" x="6118225" y="6118225"/>
          <p14:tracePt t="67698" x="6172200" y="6111875"/>
          <p14:tracePt t="67718" x="6218238" y="6118225"/>
          <p14:tracePt t="67738" x="6278563" y="6156325"/>
          <p14:tracePt t="67758" x="6346825" y="6188075"/>
          <p14:tracePt t="67778" x="6423025" y="6226175"/>
          <p14:tracePt t="67798" x="6492875" y="6240463"/>
          <p14:tracePt t="67818" x="6523038" y="6248400"/>
          <p14:tracePt t="67838" x="6530975" y="6248400"/>
          <p14:tracePt t="67858" x="6545263" y="6248400"/>
          <p14:tracePt t="67878" x="6575425" y="6210300"/>
          <p14:tracePt t="67898" x="6599238" y="6180138"/>
          <p14:tracePt t="67918" x="6607175" y="6180138"/>
          <p14:tracePt t="67941" x="6613525" y="6180138"/>
          <p14:tracePt t="67958" x="6621463" y="6180138"/>
          <p14:tracePt t="67978" x="6651625" y="6188075"/>
          <p14:tracePt t="67998" x="6683375" y="6202363"/>
          <p14:tracePt t="68018" x="6713538" y="6232525"/>
          <p14:tracePt t="68038" x="6743700" y="6240463"/>
          <p14:tracePt t="68058" x="6759575" y="6240463"/>
          <p14:tracePt t="68078" x="6765925" y="6240463"/>
          <p14:tracePt t="68098" x="6781800" y="6240463"/>
          <p14:tracePt t="68118" x="6789738" y="6232525"/>
          <p14:tracePt t="68138" x="6789738" y="6226175"/>
          <p14:tracePt t="68178" x="6797675" y="6226175"/>
          <p14:tracePt t="68238" x="6804025" y="6226175"/>
          <p14:tracePt t="68248" x="6811963" y="6226175"/>
          <p14:tracePt t="68268" x="6819900" y="6226175"/>
          <p14:tracePt t="68279" x="6835775" y="6226175"/>
          <p14:tracePt t="68299" x="6850063" y="6232525"/>
          <p14:tracePt t="68586" x="6858000" y="6232525"/>
          <p14:tracePt t="68607" x="6865938" y="6232525"/>
          <p14:tracePt t="68617" x="6865938" y="6240463"/>
          <p14:tracePt t="68627" x="6873875" y="6248400"/>
          <p14:tracePt t="68638" x="6880225" y="6248400"/>
          <p14:tracePt t="68658" x="6888163" y="6248400"/>
          <p14:tracePt t="68677" x="6896100" y="6248400"/>
          <p14:tracePt t="68697" x="6911975" y="6256338"/>
          <p14:tracePt t="68717" x="6918325" y="6256338"/>
          <p14:tracePt t="68761" x="6918325" y="6248400"/>
          <p14:tracePt t="68777" x="6926263" y="6232525"/>
          <p14:tracePt t="68797" x="6926263" y="6210300"/>
          <p14:tracePt t="68904" x="6934200" y="6218238"/>
          <p14:tracePt t="68914" x="6934200" y="6232525"/>
          <p14:tracePt t="69099" x="6934200" y="6226175"/>
          <p14:tracePt t="71961" x="6942138" y="6226175"/>
          <p14:tracePt t="71971" x="6956425" y="6226175"/>
          <p14:tracePt t="71981" x="6964363" y="6226175"/>
          <p14:tracePt t="71997" x="6988175" y="6226175"/>
          <p14:tracePt t="72017" x="7018338" y="6232525"/>
          <p14:tracePt t="72037" x="7064375" y="6248400"/>
          <p14:tracePt t="72057" x="7116763" y="6248400"/>
          <p14:tracePt t="72077" x="7146925" y="6248400"/>
          <p14:tracePt t="72097" x="7162800" y="6264275"/>
          <p14:tracePt t="72117" x="7170738" y="6264275"/>
          <p14:tracePt t="72289" x="7178675" y="6264275"/>
          <p14:tracePt t="72966" x="7185025" y="6264275"/>
          <p14:tracePt t="72976" x="7185025" y="6256338"/>
          <p14:tracePt t="72986" x="7185025" y="6240463"/>
          <p14:tracePt t="72997" x="7185025" y="6218238"/>
          <p14:tracePt t="73016" x="7185025" y="6156325"/>
          <p14:tracePt t="73036" x="7185025" y="6088063"/>
          <p14:tracePt t="73056" x="7185025" y="6049963"/>
          <p14:tracePt t="73076" x="7185025" y="6035675"/>
          <p14:tracePt t="73171" x="7185025" y="6042025"/>
          <p14:tracePt t="73181" x="7185025" y="6049963"/>
          <p14:tracePt t="73192" x="7185025" y="6057900"/>
          <p14:tracePt t="73202" x="7185025" y="6073775"/>
          <p14:tracePt t="73216" x="7185025" y="6088063"/>
          <p14:tracePt t="73236" x="7185025" y="6172200"/>
          <p14:tracePt t="73256" x="7185025" y="6210300"/>
          <p14:tracePt t="73276" x="7185025" y="6232525"/>
          <p14:tracePt t="73296" x="7185025" y="6248400"/>
          <p14:tracePt t="73316" x="7185025" y="6256338"/>
          <p14:tracePt t="73397" x="7185025" y="6240463"/>
          <p14:tracePt t="73407" x="7185025" y="6232525"/>
          <p14:tracePt t="73417" x="7185025" y="6226175"/>
          <p14:tracePt t="73436" x="7185025" y="6210300"/>
          <p14:tracePt t="73456" x="7185025" y="6172200"/>
          <p14:tracePt t="73476" x="7185025" y="6156325"/>
          <p14:tracePt t="73540" x="7185025" y="6172200"/>
          <p14:tracePt t="73551" x="7185025" y="6202363"/>
          <p14:tracePt t="73561" x="7185025" y="6218238"/>
          <p14:tracePt t="73576" x="7185025" y="6240463"/>
          <p14:tracePt t="73596" x="7185025" y="6316663"/>
          <p14:tracePt t="73616" x="7185025" y="6430963"/>
          <p14:tracePt t="73636" x="7185025" y="6461125"/>
          <p14:tracePt t="73704" x="7185025" y="6454775"/>
          <p14:tracePt t="73725" x="7185025" y="6423025"/>
          <p14:tracePt t="73735" x="7185025" y="6392863"/>
          <p14:tracePt t="73745" x="7185025" y="6370638"/>
          <p14:tracePt t="73756" x="7185025" y="6346825"/>
          <p14:tracePt t="73776" x="7185025" y="6324600"/>
          <p14:tracePt t="73796" x="7185025" y="6316663"/>
          <p14:tracePt t="73879" x="7185025" y="6332538"/>
          <p14:tracePt t="73889" x="7185025" y="6346825"/>
          <p14:tracePt t="73899" x="7185025" y="6362700"/>
          <p14:tracePt t="73916" x="7192963" y="6370638"/>
          <p14:tracePt t="73936" x="7200900" y="6416675"/>
          <p14:tracePt t="73992" x="7200900" y="6408738"/>
          <p14:tracePt t="74002" x="7200900" y="6400800"/>
          <p14:tracePt t="74017" x="7200900" y="6378575"/>
          <p14:tracePt t="74037" x="7200900" y="6332538"/>
          <p14:tracePt t="74057" x="7200900" y="6302375"/>
          <p14:tracePt t="74097" x="7200900" y="6294438"/>
          <p14:tracePt t="77675" x="7223125" y="6294438"/>
          <p14:tracePt t="77686" x="7246938" y="6294438"/>
          <p14:tracePt t="77696" x="7292975" y="6278563"/>
          <p14:tracePt t="77716" x="7421563" y="6218238"/>
          <p14:tracePt t="77736" x="7543800" y="6156325"/>
          <p14:tracePt t="77756" x="7620000" y="6118225"/>
          <p14:tracePt t="77777" x="7642225" y="6096000"/>
          <p14:tracePt t="77796" x="7642225" y="6080125"/>
          <p14:tracePt t="77816" x="7650163" y="6049963"/>
          <p14:tracePt t="77836" x="7650163" y="6003925"/>
          <p14:tracePt t="77856" x="7627938" y="5883275"/>
          <p14:tracePt t="77876" x="7581900" y="5761038"/>
          <p14:tracePt t="77896" x="7527925" y="5661025"/>
          <p14:tracePt t="77916" x="7475538" y="5622925"/>
          <p14:tracePt t="77936" x="7407275" y="5608638"/>
          <p14:tracePt t="77956" x="7331075" y="5616575"/>
          <p14:tracePt t="77976" x="7254875" y="5668963"/>
          <p14:tracePt t="77996" x="7178675" y="5745163"/>
          <p14:tracePt t="78016" x="7086600" y="5867400"/>
          <p14:tracePt t="78036" x="6964363" y="6103938"/>
          <p14:tracePt t="78056" x="6896100" y="6232525"/>
          <p14:tracePt t="78076" x="6858000" y="6332538"/>
          <p14:tracePt t="78096" x="6850063" y="6446838"/>
          <p14:tracePt t="78116" x="6850063" y="6484938"/>
          <p14:tracePt t="78136" x="6850063" y="6523038"/>
          <p14:tracePt t="78156" x="6858000" y="6530975"/>
          <p14:tracePt t="78176" x="6888163" y="6545263"/>
          <p14:tracePt t="78196" x="6956425" y="6553200"/>
          <p14:tracePt t="78216" x="7048500" y="6575425"/>
          <p14:tracePt t="78236" x="7140575" y="6599238"/>
          <p14:tracePt t="78256" x="7216775" y="6613525"/>
          <p14:tracePt t="78275" x="7277100" y="6613525"/>
          <p14:tracePt t="78296" x="7331075" y="6599238"/>
          <p14:tracePt t="78316" x="7353300" y="6561138"/>
          <p14:tracePt t="78336" x="7369175" y="6530975"/>
          <p14:tracePt t="78356" x="7369175" y="6492875"/>
          <p14:tracePt t="78376" x="7369175" y="6392863"/>
          <p14:tracePt t="78396" x="7369175" y="6324600"/>
          <p14:tracePt t="78416" x="7369175" y="6278563"/>
          <p14:tracePt t="78436" x="7369175" y="6270625"/>
          <p14:tracePt t="79277" x="7369175" y="6278563"/>
          <p14:tracePt t="79286" x="7353300" y="6278563"/>
          <p14:tracePt t="79296" x="7345363" y="6278563"/>
          <p14:tracePt t="79315" x="7331075" y="6286500"/>
          <p14:tracePt t="79336" x="7285038" y="6286500"/>
          <p14:tracePt t="79357" x="7254875" y="6286500"/>
          <p14:tracePt t="79375" x="7246938" y="6286500"/>
          <p14:tracePt t="79395" x="7239000" y="6286500"/>
          <p14:tracePt t="79552" x="7231063" y="6294438"/>
          <p14:tracePt t="80587" x="7231063" y="6286500"/>
          <p14:tracePt t="80977" x="7231063" y="6278563"/>
          <p14:tracePt t="81079" x="7239000" y="6278563"/>
          <p14:tracePt t="81100" x="7261225" y="6270625"/>
          <p14:tracePt t="81110" x="7277100" y="6264275"/>
          <p14:tracePt t="81120" x="7307263" y="6264275"/>
          <p14:tracePt t="81134" x="7337425" y="6264275"/>
          <p14:tracePt t="81154" x="7413625" y="6264275"/>
          <p14:tracePt t="81175" x="7475538" y="6264275"/>
          <p14:tracePt t="81195" x="7543800" y="6270625"/>
          <p14:tracePt t="81215" x="7589838" y="6278563"/>
          <p14:tracePt t="81235" x="7612063" y="6278563"/>
          <p14:tracePt t="81255" x="7627938" y="6278563"/>
          <p14:tracePt t="81746" x="7627938" y="6286500"/>
          <p14:tracePt t="87141" x="7612063" y="6270625"/>
          <p14:tracePt t="87151" x="7597775" y="6264275"/>
          <p14:tracePt t="87161" x="7589838" y="6256338"/>
          <p14:tracePt t="87173" x="7581900" y="6256338"/>
          <p14:tracePt t="87193" x="7581900" y="6248400"/>
          <p14:tracePt t="87213" x="7573963" y="6240463"/>
          <p14:tracePt t="87233" x="7559675" y="6240463"/>
          <p14:tracePt t="87253" x="7535863" y="6240463"/>
          <p14:tracePt t="87293" x="7527925" y="6232525"/>
          <p14:tracePt t="88628" x="7535863" y="6218238"/>
          <p14:tracePt t="88638" x="7543800" y="6202363"/>
          <p14:tracePt t="88649" x="7566025" y="6172200"/>
          <p14:tracePt t="88659" x="7581900" y="6134100"/>
          <p14:tracePt t="88673" x="7604125" y="6088063"/>
          <p14:tracePt t="88693" x="7650163" y="5921375"/>
          <p14:tracePt t="88713" x="7696200" y="5661025"/>
          <p14:tracePt t="88733" x="7734300" y="5432425"/>
          <p14:tracePt t="88753" x="7764463" y="5165725"/>
          <p14:tracePt t="88773" x="7764463" y="5075238"/>
          <p14:tracePt t="88793" x="7756525" y="5045075"/>
          <p14:tracePt t="88813" x="7712075" y="5021263"/>
          <p14:tracePt t="88833" x="7680325" y="4999038"/>
          <p14:tracePt t="88853" x="7658100" y="4983163"/>
          <p14:tracePt t="88873" x="7658100" y="4975225"/>
          <p14:tracePt t="88893" x="7658100" y="4960938"/>
          <p14:tracePt t="88913" x="7650163" y="4960938"/>
          <p14:tracePt t="88933" x="7642225" y="4953000"/>
          <p14:tracePt t="88952" x="7620000" y="4945063"/>
          <p14:tracePt t="88973" x="7604125" y="4937125"/>
          <p14:tracePt t="88993" x="7589838" y="4930775"/>
          <p14:tracePt t="89013" x="7581900" y="4922838"/>
          <p14:tracePt t="89032" x="7573963" y="4914900"/>
          <p14:tracePt t="89052" x="7566025" y="4892675"/>
          <p14:tracePt t="89073" x="7551738" y="4868863"/>
          <p14:tracePt t="89092" x="7535863" y="4846638"/>
          <p14:tracePt t="89112" x="7521575" y="4784725"/>
          <p14:tracePt t="89132" x="7483475" y="4724400"/>
          <p14:tracePt t="89152" x="7459663" y="4702175"/>
          <p14:tracePt t="89172" x="7445375" y="4686300"/>
          <p14:tracePt t="89192" x="7413625" y="4678363"/>
          <p14:tracePt t="89212" x="7337425" y="4670425"/>
          <p14:tracePt t="89233" x="7231063" y="4664075"/>
          <p14:tracePt t="89253" x="7146925" y="4656138"/>
          <p14:tracePt t="89272" x="7094538" y="4648200"/>
          <p14:tracePt t="89292" x="7026275" y="4640263"/>
          <p14:tracePt t="89312" x="6972300" y="4640263"/>
          <p14:tracePt t="89333" x="6942138" y="4640263"/>
          <p14:tracePt t="89352" x="6934200" y="4632325"/>
          <p14:tracePt t="89372" x="6926263" y="4632325"/>
          <p14:tracePt t="89438" x="6934200" y="4632325"/>
          <p14:tracePt t="89448" x="6942138" y="4648200"/>
          <p14:tracePt t="89458" x="6956425" y="4656138"/>
          <p14:tracePt t="89472" x="6972300" y="4678363"/>
          <p14:tracePt t="89492" x="7010400" y="4716463"/>
          <p14:tracePt t="89512" x="7102475" y="4762500"/>
          <p14:tracePt t="89532" x="7223125" y="4784725"/>
          <p14:tracePt t="89552" x="7369175" y="4808538"/>
          <p14:tracePt t="89572" x="7483475" y="4822825"/>
          <p14:tracePt t="89592" x="7535863" y="4830763"/>
          <p14:tracePt t="89612" x="7573963" y="4792663"/>
          <p14:tracePt t="89632" x="7627938" y="4686300"/>
          <p14:tracePt t="89652" x="7650163" y="4610100"/>
          <p14:tracePt t="89672" x="7673975" y="4525963"/>
          <p14:tracePt t="89692" x="7673975" y="4449763"/>
          <p14:tracePt t="89712" x="7635875" y="4419600"/>
          <p14:tracePt t="89732" x="7581900" y="4411663"/>
          <p14:tracePt t="89752" x="7521575" y="4411663"/>
          <p14:tracePt t="89772" x="7445375" y="4473575"/>
          <p14:tracePt t="89792" x="7353300" y="4525963"/>
          <p14:tracePt t="89812" x="7269163" y="4648200"/>
          <p14:tracePt t="89832" x="7178675" y="4983163"/>
          <p14:tracePt t="89852" x="7146925" y="5121275"/>
          <p14:tracePt t="89872" x="7154863" y="5295900"/>
          <p14:tracePt t="89892" x="7216775" y="5387975"/>
          <p14:tracePt t="89912" x="7337425" y="5432425"/>
          <p14:tracePt t="89932" x="7489825" y="5448300"/>
          <p14:tracePt t="89952" x="7604125" y="5448300"/>
          <p14:tracePt t="89972" x="7718425" y="5410200"/>
          <p14:tracePt t="89993" x="7840663" y="5257800"/>
          <p14:tracePt t="90012" x="7954963" y="5059363"/>
          <p14:tracePt t="90032" x="7993063" y="4968875"/>
          <p14:tracePt t="90052" x="8016875" y="4724400"/>
          <p14:tracePt t="90072" x="8008938" y="4648200"/>
          <p14:tracePt t="90092" x="7940675" y="4632325"/>
          <p14:tracePt t="90112" x="7840663" y="4632325"/>
          <p14:tracePt t="90132" x="7780338" y="4632325"/>
          <p14:tracePt t="90152" x="7756525" y="4632325"/>
          <p14:tracePt t="90172" x="7734300" y="4656138"/>
          <p14:tracePt t="90192" x="7712075" y="4686300"/>
          <p14:tracePt t="90212" x="7712075" y="4694238"/>
          <p14:tracePt t="90279" x="7718425" y="4716463"/>
          <p14:tracePt t="92761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2.3|1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5.3|13.7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|5.1|13.7|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4.7|3.7|9|1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530</Words>
  <Application>Microsoft Office PowerPoint</Application>
  <PresentationFormat>Widescreen</PresentationFormat>
  <Paragraphs>83</Paragraphs>
  <Slides>10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Aggregate Query Prediction under Dynamic Workloads</vt:lpstr>
      <vt:lpstr>System Overview</vt:lpstr>
      <vt:lpstr>Query-Driven Learning</vt:lpstr>
      <vt:lpstr>How to leverage Query-Driven Learning</vt:lpstr>
      <vt:lpstr>Query patterns change over time</vt:lpstr>
      <vt:lpstr>Change Detection Mechanism (CDM)</vt:lpstr>
      <vt:lpstr>Adaptation Mechanism (ADM)</vt:lpstr>
      <vt:lpstr>Overview of interaction for CDM and ADM</vt:lpstr>
      <vt:lpstr>Experimental Results</vt:lpstr>
      <vt:lpstr>Thank you for you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Aggregate Query Prediction under Dynamic Workloads</dc:title>
  <dc:creator>Fotis Savva</dc:creator>
  <cp:lastModifiedBy>Fotis Savva</cp:lastModifiedBy>
  <cp:revision>41</cp:revision>
  <dcterms:created xsi:type="dcterms:W3CDTF">2019-11-13T10:05:03Z</dcterms:created>
  <dcterms:modified xsi:type="dcterms:W3CDTF">2019-12-02T14:38:07Z</dcterms:modified>
</cp:coreProperties>
</file>